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7" r:id="rId4"/>
  </p:sldMasterIdLst>
  <p:notesMasterIdLst>
    <p:notesMasterId r:id="rId19"/>
  </p:notesMasterIdLst>
  <p:handoutMasterIdLst>
    <p:handoutMasterId r:id="rId20"/>
  </p:handoutMasterIdLst>
  <p:sldIdLst>
    <p:sldId id="305" r:id="rId5"/>
    <p:sldId id="310" r:id="rId6"/>
    <p:sldId id="315" r:id="rId7"/>
    <p:sldId id="319" r:id="rId8"/>
    <p:sldId id="317" r:id="rId9"/>
    <p:sldId id="314" r:id="rId10"/>
    <p:sldId id="325" r:id="rId11"/>
    <p:sldId id="311" r:id="rId12"/>
    <p:sldId id="320" r:id="rId13"/>
    <p:sldId id="321" r:id="rId14"/>
    <p:sldId id="324" r:id="rId15"/>
    <p:sldId id="323" r:id="rId16"/>
    <p:sldId id="318" r:id="rId17"/>
    <p:sldId id="312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9"/>
    <a:srgbClr val="E9E9E9"/>
    <a:srgbClr val="B88D6E"/>
    <a:srgbClr val="003478"/>
    <a:srgbClr val="ADAEB0"/>
    <a:srgbClr val="00B2A9"/>
    <a:srgbClr val="00234E"/>
    <a:srgbClr val="2F527D"/>
    <a:srgbClr val="005596"/>
    <a:srgbClr val="FF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67DB7-9E18-4ADB-9FF8-267D3A5E1673}" v="12" dt="2025-04-13T20:27:17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5887" autoAdjust="0"/>
  </p:normalViewPr>
  <p:slideViewPr>
    <p:cSldViewPr>
      <p:cViewPr varScale="1">
        <p:scale>
          <a:sx n="91" d="100"/>
          <a:sy n="91" d="100"/>
        </p:scale>
        <p:origin x="322" y="53"/>
      </p:cViewPr>
      <p:guideLst>
        <p:guide orient="horz" pos="27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96"/>
      </p:cViewPr>
      <p:guideLst>
        <p:guide orient="horz" pos="2933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ck, Brian" userId="ae403dff-b188-4a60-9666-71bba55b1800" providerId="ADAL" clId="{FA967DB7-9E18-4ADB-9FF8-267D3A5E1673}"/>
    <pc:docChg chg="undo custSel addSld delSld modSld sldOrd">
      <pc:chgData name="Junck, Brian" userId="ae403dff-b188-4a60-9666-71bba55b1800" providerId="ADAL" clId="{FA967DB7-9E18-4ADB-9FF8-267D3A5E1673}" dt="2025-04-14T18:32:32.218" v="4719" actId="20577"/>
      <pc:docMkLst>
        <pc:docMk/>
      </pc:docMkLst>
      <pc:sldChg chg="addSp delSp modSp mod">
        <pc:chgData name="Junck, Brian" userId="ae403dff-b188-4a60-9666-71bba55b1800" providerId="ADAL" clId="{FA967DB7-9E18-4ADB-9FF8-267D3A5E1673}" dt="2025-04-10T21:08:44.734" v="1665" actId="21"/>
        <pc:sldMkLst>
          <pc:docMk/>
          <pc:sldMk cId="1236702125" sldId="292"/>
        </pc:sldMkLst>
      </pc:sldChg>
      <pc:sldChg chg="addSp delSp modSp mod">
        <pc:chgData name="Junck, Brian" userId="ae403dff-b188-4a60-9666-71bba55b1800" providerId="ADAL" clId="{FA967DB7-9E18-4ADB-9FF8-267D3A5E1673}" dt="2025-04-10T20:52:55.526" v="1534" actId="21"/>
        <pc:sldMkLst>
          <pc:docMk/>
          <pc:sldMk cId="767461025" sldId="296"/>
        </pc:sldMkLst>
      </pc:sldChg>
      <pc:sldChg chg="del ord">
        <pc:chgData name="Junck, Brian" userId="ae403dff-b188-4a60-9666-71bba55b1800" providerId="ADAL" clId="{FA967DB7-9E18-4ADB-9FF8-267D3A5E1673}" dt="2025-04-09T18:59:02.225" v="729" actId="47"/>
        <pc:sldMkLst>
          <pc:docMk/>
          <pc:sldMk cId="370289481" sldId="303"/>
        </pc:sldMkLst>
      </pc:sldChg>
      <pc:sldChg chg="modSp del mod">
        <pc:chgData name="Junck, Brian" userId="ae403dff-b188-4a60-9666-71bba55b1800" providerId="ADAL" clId="{FA967DB7-9E18-4ADB-9FF8-267D3A5E1673}" dt="2025-04-09T18:59:06.999" v="732" actId="47"/>
        <pc:sldMkLst>
          <pc:docMk/>
          <pc:sldMk cId="3910004262" sldId="304"/>
        </pc:sldMkLst>
      </pc:sldChg>
      <pc:sldChg chg="addSp delSp modSp mod">
        <pc:chgData name="Junck, Brian" userId="ae403dff-b188-4a60-9666-71bba55b1800" providerId="ADAL" clId="{FA967DB7-9E18-4ADB-9FF8-267D3A5E1673}" dt="2025-04-13T17:33:53.380" v="4642" actId="1076"/>
        <pc:sldMkLst>
          <pc:docMk/>
          <pc:sldMk cId="1490997861" sldId="305"/>
        </pc:sldMkLst>
        <pc:spChg chg="mod">
          <ac:chgData name="Junck, Brian" userId="ae403dff-b188-4a60-9666-71bba55b1800" providerId="ADAL" clId="{FA967DB7-9E18-4ADB-9FF8-267D3A5E1673}" dt="2025-04-09T16:04:30.683" v="137" actId="14100"/>
          <ac:spMkLst>
            <pc:docMk/>
            <pc:sldMk cId="1490997861" sldId="305"/>
            <ac:spMk id="2" creationId="{3E2DF172-F87A-44E5-8901-8B10B6B26373}"/>
          </ac:spMkLst>
        </pc:spChg>
        <pc:spChg chg="del">
          <ac:chgData name="Junck, Brian" userId="ae403dff-b188-4a60-9666-71bba55b1800" providerId="ADAL" clId="{FA967DB7-9E18-4ADB-9FF8-267D3A5E1673}" dt="2025-04-13T17:32:47.095" v="4623" actId="931"/>
          <ac:spMkLst>
            <pc:docMk/>
            <pc:sldMk cId="1490997861" sldId="305"/>
            <ac:spMk id="3" creationId="{13094C58-4AC6-4DDA-A3E5-85A680CFC4E5}"/>
          </ac:spMkLst>
        </pc:spChg>
        <pc:spChg chg="del">
          <ac:chgData name="Junck, Brian" userId="ae403dff-b188-4a60-9666-71bba55b1800" providerId="ADAL" clId="{FA967DB7-9E18-4ADB-9FF8-267D3A5E1673}" dt="2025-04-13T17:33:07.915" v="4628" actId="931"/>
          <ac:spMkLst>
            <pc:docMk/>
            <pc:sldMk cId="1490997861" sldId="305"/>
            <ac:spMk id="4" creationId="{ABEF1220-B4E6-4897-81FE-1AFEE3E681EA}"/>
          </ac:spMkLst>
        </pc:spChg>
        <pc:spChg chg="mod">
          <ac:chgData name="Junck, Brian" userId="ae403dff-b188-4a60-9666-71bba55b1800" providerId="ADAL" clId="{FA967DB7-9E18-4ADB-9FF8-267D3A5E1673}" dt="2025-04-09T15:09:41.122" v="94" actId="20577"/>
          <ac:spMkLst>
            <pc:docMk/>
            <pc:sldMk cId="1490997861" sldId="305"/>
            <ac:spMk id="5" creationId="{6923FD76-ED75-4639-A218-BA4FF1C5F01F}"/>
          </ac:spMkLst>
        </pc:spChg>
        <pc:spChg chg="mod">
          <ac:chgData name="Junck, Brian" userId="ae403dff-b188-4a60-9666-71bba55b1800" providerId="ADAL" clId="{FA967DB7-9E18-4ADB-9FF8-267D3A5E1673}" dt="2025-04-09T15:10:15.960" v="120" actId="113"/>
          <ac:spMkLst>
            <pc:docMk/>
            <pc:sldMk cId="1490997861" sldId="305"/>
            <ac:spMk id="6" creationId="{96CCA2F9-529B-4A4E-BB08-747670D28B77}"/>
          </ac:spMkLst>
        </pc:spChg>
        <pc:picChg chg="add mod modCrop">
          <ac:chgData name="Junck, Brian" userId="ae403dff-b188-4a60-9666-71bba55b1800" providerId="ADAL" clId="{FA967DB7-9E18-4ADB-9FF8-267D3A5E1673}" dt="2025-04-13T17:33:47.602" v="4640" actId="14100"/>
          <ac:picMkLst>
            <pc:docMk/>
            <pc:sldMk cId="1490997861" sldId="305"/>
            <ac:picMk id="8" creationId="{C09B8D72-CE00-3F51-F626-C872501D9218}"/>
          </ac:picMkLst>
        </pc:picChg>
        <pc:picChg chg="add mod modCrop">
          <ac:chgData name="Junck, Brian" userId="ae403dff-b188-4a60-9666-71bba55b1800" providerId="ADAL" clId="{FA967DB7-9E18-4ADB-9FF8-267D3A5E1673}" dt="2025-04-13T17:33:53.380" v="4642" actId="1076"/>
          <ac:picMkLst>
            <pc:docMk/>
            <pc:sldMk cId="1490997861" sldId="305"/>
            <ac:picMk id="10" creationId="{8AF61C5F-65FE-7B41-43E8-4395DD5BCB11}"/>
          </ac:picMkLst>
        </pc:picChg>
      </pc:sldChg>
      <pc:sldChg chg="del ord">
        <pc:chgData name="Junck, Brian" userId="ae403dff-b188-4a60-9666-71bba55b1800" providerId="ADAL" clId="{FA967DB7-9E18-4ADB-9FF8-267D3A5E1673}" dt="2025-04-09T18:59:01.515" v="728" actId="47"/>
        <pc:sldMkLst>
          <pc:docMk/>
          <pc:sldMk cId="949473663" sldId="307"/>
        </pc:sldMkLst>
      </pc:sldChg>
      <pc:sldChg chg="del ord">
        <pc:chgData name="Junck, Brian" userId="ae403dff-b188-4a60-9666-71bba55b1800" providerId="ADAL" clId="{FA967DB7-9E18-4ADB-9FF8-267D3A5E1673}" dt="2025-04-09T18:59:02.855" v="730" actId="47"/>
        <pc:sldMkLst>
          <pc:docMk/>
          <pc:sldMk cId="3632994583" sldId="308"/>
        </pc:sldMkLst>
      </pc:sldChg>
      <pc:sldChg chg="del ord">
        <pc:chgData name="Junck, Brian" userId="ae403dff-b188-4a60-9666-71bba55b1800" providerId="ADAL" clId="{FA967DB7-9E18-4ADB-9FF8-267D3A5E1673}" dt="2025-04-09T18:59:03.849" v="731" actId="47"/>
        <pc:sldMkLst>
          <pc:docMk/>
          <pc:sldMk cId="241602762" sldId="309"/>
        </pc:sldMkLst>
      </pc:sldChg>
      <pc:sldChg chg="addSp delSp modSp mod modClrScheme chgLayout">
        <pc:chgData name="Junck, Brian" userId="ae403dff-b188-4a60-9666-71bba55b1800" providerId="ADAL" clId="{FA967DB7-9E18-4ADB-9FF8-267D3A5E1673}" dt="2025-04-12T13:10:17.783" v="4562" actId="20577"/>
        <pc:sldMkLst>
          <pc:docMk/>
          <pc:sldMk cId="1483627952" sldId="310"/>
        </pc:sldMkLst>
        <pc:spChg chg="mod">
          <ac:chgData name="Junck, Brian" userId="ae403dff-b188-4a60-9666-71bba55b1800" providerId="ADAL" clId="{FA967DB7-9E18-4ADB-9FF8-267D3A5E1673}" dt="2025-04-09T21:03:51.401" v="960" actId="26606"/>
          <ac:spMkLst>
            <pc:docMk/>
            <pc:sldMk cId="1483627952" sldId="310"/>
            <ac:spMk id="2" creationId="{1AD2A275-5E58-4343-A90C-D389B6B6360A}"/>
          </ac:spMkLst>
        </pc:spChg>
        <pc:spChg chg="mod">
          <ac:chgData name="Junck, Brian" userId="ae403dff-b188-4a60-9666-71bba55b1800" providerId="ADAL" clId="{FA967DB7-9E18-4ADB-9FF8-267D3A5E1673}" dt="2025-04-12T13:10:17.783" v="4562" actId="20577"/>
          <ac:spMkLst>
            <pc:docMk/>
            <pc:sldMk cId="1483627952" sldId="310"/>
            <ac:spMk id="3" creationId="{599B2EE3-89F8-40F1-BB40-2B513B6B8469}"/>
          </ac:spMkLst>
        </pc:spChg>
        <pc:spChg chg="mod ord">
          <ac:chgData name="Junck, Brian" userId="ae403dff-b188-4a60-9666-71bba55b1800" providerId="ADAL" clId="{FA967DB7-9E18-4ADB-9FF8-267D3A5E1673}" dt="2025-04-09T21:03:51.401" v="960" actId="26606"/>
          <ac:spMkLst>
            <pc:docMk/>
            <pc:sldMk cId="1483627952" sldId="310"/>
            <ac:spMk id="4" creationId="{6DC9EAC6-8BA6-4A6F-89F1-3A3C696A8623}"/>
          </ac:spMkLst>
        </pc:spChg>
      </pc:sldChg>
      <pc:sldChg chg="addSp modSp mod">
        <pc:chgData name="Junck, Brian" userId="ae403dff-b188-4a60-9666-71bba55b1800" providerId="ADAL" clId="{FA967DB7-9E18-4ADB-9FF8-267D3A5E1673}" dt="2025-04-11T15:23:37.784" v="3355" actId="20577"/>
        <pc:sldMkLst>
          <pc:docMk/>
          <pc:sldMk cId="180599672" sldId="311"/>
        </pc:sldMkLst>
        <pc:spChg chg="mod">
          <ac:chgData name="Junck, Brian" userId="ae403dff-b188-4a60-9666-71bba55b1800" providerId="ADAL" clId="{FA967DB7-9E18-4ADB-9FF8-267D3A5E1673}" dt="2025-04-11T15:20:08.217" v="3251" actId="20577"/>
          <ac:spMkLst>
            <pc:docMk/>
            <pc:sldMk cId="180599672" sldId="311"/>
            <ac:spMk id="2" creationId="{CC4A8A4D-62C5-4117-8C7E-0D853D411D59}"/>
          </ac:spMkLst>
        </pc:spChg>
        <pc:spChg chg="mod">
          <ac:chgData name="Junck, Brian" userId="ae403dff-b188-4a60-9666-71bba55b1800" providerId="ADAL" clId="{FA967DB7-9E18-4ADB-9FF8-267D3A5E1673}" dt="2025-04-11T15:21:57.502" v="3318" actId="122"/>
          <ac:spMkLst>
            <pc:docMk/>
            <pc:sldMk cId="180599672" sldId="311"/>
            <ac:spMk id="3" creationId="{C26C15C3-D6C4-4994-B1EF-189A38BDB95C}"/>
          </ac:spMkLst>
        </pc:spChg>
        <pc:spChg chg="mod">
          <ac:chgData name="Junck, Brian" userId="ae403dff-b188-4a60-9666-71bba55b1800" providerId="ADAL" clId="{FA967DB7-9E18-4ADB-9FF8-267D3A5E1673}" dt="2025-04-11T15:23:37.784" v="3355" actId="20577"/>
          <ac:spMkLst>
            <pc:docMk/>
            <pc:sldMk cId="180599672" sldId="311"/>
            <ac:spMk id="4" creationId="{E253C314-A6D0-484D-9CCD-C0D94B6B9740}"/>
          </ac:spMkLst>
        </pc:spChg>
        <pc:picChg chg="add mod">
          <ac:chgData name="Junck, Brian" userId="ae403dff-b188-4a60-9666-71bba55b1800" providerId="ADAL" clId="{FA967DB7-9E18-4ADB-9FF8-267D3A5E1673}" dt="2025-04-11T15:22:07.151" v="3320" actId="1076"/>
          <ac:picMkLst>
            <pc:docMk/>
            <pc:sldMk cId="180599672" sldId="311"/>
            <ac:picMk id="7" creationId="{77CAE849-55E9-29A7-3186-95962F01960A}"/>
          </ac:picMkLst>
        </pc:picChg>
        <pc:picChg chg="add mod">
          <ac:chgData name="Junck, Brian" userId="ae403dff-b188-4a60-9666-71bba55b1800" providerId="ADAL" clId="{FA967DB7-9E18-4ADB-9FF8-267D3A5E1673}" dt="2025-04-11T15:21:49.537" v="3315" actId="1076"/>
          <ac:picMkLst>
            <pc:docMk/>
            <pc:sldMk cId="180599672" sldId="311"/>
            <ac:picMk id="9" creationId="{61A834AC-B15B-FA99-67CE-DA0A08F6F8AD}"/>
          </ac:picMkLst>
        </pc:picChg>
      </pc:sldChg>
      <pc:sldChg chg="addSp delSp modSp mod">
        <pc:chgData name="Junck, Brian" userId="ae403dff-b188-4a60-9666-71bba55b1800" providerId="ADAL" clId="{FA967DB7-9E18-4ADB-9FF8-267D3A5E1673}" dt="2025-04-14T18:32:32.218" v="4719" actId="20577"/>
        <pc:sldMkLst>
          <pc:docMk/>
          <pc:sldMk cId="3374755061" sldId="312"/>
        </pc:sldMkLst>
        <pc:spChg chg="mod">
          <ac:chgData name="Junck, Brian" userId="ae403dff-b188-4a60-9666-71bba55b1800" providerId="ADAL" clId="{FA967DB7-9E18-4ADB-9FF8-267D3A5E1673}" dt="2025-04-11T13:16:34.355" v="2227" actId="20577"/>
          <ac:spMkLst>
            <pc:docMk/>
            <pc:sldMk cId="3374755061" sldId="312"/>
            <ac:spMk id="2" creationId="{1A610E34-F1A5-4F29-B2C6-C9EC245C2EFF}"/>
          </ac:spMkLst>
        </pc:spChg>
        <pc:spChg chg="add mod">
          <ac:chgData name="Junck, Brian" userId="ae403dff-b188-4a60-9666-71bba55b1800" providerId="ADAL" clId="{FA967DB7-9E18-4ADB-9FF8-267D3A5E1673}" dt="2025-04-14T18:32:32.218" v="4719" actId="20577"/>
          <ac:spMkLst>
            <pc:docMk/>
            <pc:sldMk cId="3374755061" sldId="312"/>
            <ac:spMk id="6" creationId="{2697A350-59A6-35BD-2EC4-76641A55E9D1}"/>
          </ac:spMkLst>
        </pc:spChg>
      </pc:sldChg>
      <pc:sldChg chg="del">
        <pc:chgData name="Junck, Brian" userId="ae403dff-b188-4a60-9666-71bba55b1800" providerId="ADAL" clId="{FA967DB7-9E18-4ADB-9FF8-267D3A5E1673}" dt="2025-04-09T18:59:00.667" v="727" actId="47"/>
        <pc:sldMkLst>
          <pc:docMk/>
          <pc:sldMk cId="1496288264" sldId="313"/>
        </pc:sldMkLst>
      </pc:sldChg>
      <pc:sldChg chg="addSp modSp add mod">
        <pc:chgData name="Junck, Brian" userId="ae403dff-b188-4a60-9666-71bba55b1800" providerId="ADAL" clId="{FA967DB7-9E18-4ADB-9FF8-267D3A5E1673}" dt="2025-04-11T13:37:47.587" v="3164" actId="20577"/>
        <pc:sldMkLst>
          <pc:docMk/>
          <pc:sldMk cId="3836960956" sldId="314"/>
        </pc:sldMkLst>
        <pc:spChg chg="mod">
          <ac:chgData name="Junck, Brian" userId="ae403dff-b188-4a60-9666-71bba55b1800" providerId="ADAL" clId="{FA967DB7-9E18-4ADB-9FF8-267D3A5E1673}" dt="2025-04-11T13:37:47.587" v="3164" actId="20577"/>
          <ac:spMkLst>
            <pc:docMk/>
            <pc:sldMk cId="3836960956" sldId="314"/>
            <ac:spMk id="2" creationId="{20C01923-062C-8B51-EBD2-97E6F8AF9ED2}"/>
          </ac:spMkLst>
        </pc:spChg>
        <pc:spChg chg="mod">
          <ac:chgData name="Junck, Brian" userId="ae403dff-b188-4a60-9666-71bba55b1800" providerId="ADAL" clId="{FA967DB7-9E18-4ADB-9FF8-267D3A5E1673}" dt="2025-04-11T13:37:32.483" v="3147" actId="20577"/>
          <ac:spMkLst>
            <pc:docMk/>
            <pc:sldMk cId="3836960956" sldId="314"/>
            <ac:spMk id="3" creationId="{D81A0D45-3B7F-C219-4788-4C5259360915}"/>
          </ac:spMkLst>
        </pc:spChg>
        <pc:picChg chg="add mod">
          <ac:chgData name="Junck, Brian" userId="ae403dff-b188-4a60-9666-71bba55b1800" providerId="ADAL" clId="{FA967DB7-9E18-4ADB-9FF8-267D3A5E1673}" dt="2025-04-10T17:50:22.771" v="1466" actId="1076"/>
          <ac:picMkLst>
            <pc:docMk/>
            <pc:sldMk cId="3836960956" sldId="314"/>
            <ac:picMk id="8" creationId="{64CC2873-4FE9-557D-CD85-0F68C3E19B93}"/>
          </ac:picMkLst>
        </pc:picChg>
      </pc:sldChg>
      <pc:sldChg chg="addSp delSp modSp add mod ord">
        <pc:chgData name="Junck, Brian" userId="ae403dff-b188-4a60-9666-71bba55b1800" providerId="ADAL" clId="{FA967DB7-9E18-4ADB-9FF8-267D3A5E1673}" dt="2025-04-11T19:41:49.446" v="4352" actId="20577"/>
        <pc:sldMkLst>
          <pc:docMk/>
          <pc:sldMk cId="547268809" sldId="315"/>
        </pc:sldMkLst>
        <pc:spChg chg="mod">
          <ac:chgData name="Junck, Brian" userId="ae403dff-b188-4a60-9666-71bba55b1800" providerId="ADAL" clId="{FA967DB7-9E18-4ADB-9FF8-267D3A5E1673}" dt="2025-04-11T16:11:54.891" v="3793" actId="20577"/>
          <ac:spMkLst>
            <pc:docMk/>
            <pc:sldMk cId="547268809" sldId="315"/>
            <ac:spMk id="2" creationId="{9BCF4E08-A4D4-009A-F35F-E3576AF4F095}"/>
          </ac:spMkLst>
        </pc:spChg>
        <pc:spChg chg="add del mod">
          <ac:chgData name="Junck, Brian" userId="ae403dff-b188-4a60-9666-71bba55b1800" providerId="ADAL" clId="{FA967DB7-9E18-4ADB-9FF8-267D3A5E1673}" dt="2025-04-11T19:41:49.446" v="4352" actId="20577"/>
          <ac:spMkLst>
            <pc:docMk/>
            <pc:sldMk cId="547268809" sldId="315"/>
            <ac:spMk id="3" creationId="{A11E2567-24D2-82CE-8855-FA851F7321D4}"/>
          </ac:spMkLst>
        </pc:spChg>
      </pc:sldChg>
      <pc:sldChg chg="modSp add del mod">
        <pc:chgData name="Junck, Brian" userId="ae403dff-b188-4a60-9666-71bba55b1800" providerId="ADAL" clId="{FA967DB7-9E18-4ADB-9FF8-267D3A5E1673}" dt="2025-04-11T16:11:03.245" v="3737" actId="2696"/>
        <pc:sldMkLst>
          <pc:docMk/>
          <pc:sldMk cId="1382335943" sldId="316"/>
        </pc:sldMkLst>
      </pc:sldChg>
      <pc:sldChg chg="modSp add mod ord">
        <pc:chgData name="Junck, Brian" userId="ae403dff-b188-4a60-9666-71bba55b1800" providerId="ADAL" clId="{FA967DB7-9E18-4ADB-9FF8-267D3A5E1673}" dt="2025-04-11T16:31:29.038" v="4214"/>
        <pc:sldMkLst>
          <pc:docMk/>
          <pc:sldMk cId="3328522433" sldId="317"/>
        </pc:sldMkLst>
        <pc:spChg chg="mod">
          <ac:chgData name="Junck, Brian" userId="ae403dff-b188-4a60-9666-71bba55b1800" providerId="ADAL" clId="{FA967DB7-9E18-4ADB-9FF8-267D3A5E1673}" dt="2025-04-11T16:11:27.924" v="3762" actId="20577"/>
          <ac:spMkLst>
            <pc:docMk/>
            <pc:sldMk cId="3328522433" sldId="317"/>
            <ac:spMk id="2" creationId="{15B18964-8B10-7D13-CE65-5DF76C43971F}"/>
          </ac:spMkLst>
        </pc:spChg>
        <pc:spChg chg="mod">
          <ac:chgData name="Junck, Brian" userId="ae403dff-b188-4a60-9666-71bba55b1800" providerId="ADAL" clId="{FA967DB7-9E18-4ADB-9FF8-267D3A5E1673}" dt="2025-04-11T16:31:09.757" v="4212" actId="20577"/>
          <ac:spMkLst>
            <pc:docMk/>
            <pc:sldMk cId="3328522433" sldId="317"/>
            <ac:spMk id="3" creationId="{709B9E89-E618-2560-1158-F95673ADD657}"/>
          </ac:spMkLst>
        </pc:spChg>
      </pc:sldChg>
      <pc:sldChg chg="modSp add mod ord">
        <pc:chgData name="Junck, Brian" userId="ae403dff-b188-4a60-9666-71bba55b1800" providerId="ADAL" clId="{FA967DB7-9E18-4ADB-9FF8-267D3A5E1673}" dt="2025-04-11T16:17:01.921" v="4007" actId="20577"/>
        <pc:sldMkLst>
          <pc:docMk/>
          <pc:sldMk cId="2242674645" sldId="318"/>
        </pc:sldMkLst>
        <pc:spChg chg="mod">
          <ac:chgData name="Junck, Brian" userId="ae403dff-b188-4a60-9666-71bba55b1800" providerId="ADAL" clId="{FA967DB7-9E18-4ADB-9FF8-267D3A5E1673}" dt="2025-04-11T16:17:01.921" v="4007" actId="20577"/>
          <ac:spMkLst>
            <pc:docMk/>
            <pc:sldMk cId="2242674645" sldId="318"/>
            <ac:spMk id="2" creationId="{88568550-BFEA-4AE9-3F78-1C4AD8B64F60}"/>
          </ac:spMkLst>
        </pc:spChg>
        <pc:spChg chg="mod">
          <ac:chgData name="Junck, Brian" userId="ae403dff-b188-4a60-9666-71bba55b1800" providerId="ADAL" clId="{FA967DB7-9E18-4ADB-9FF8-267D3A5E1673}" dt="2025-04-11T16:16:53.297" v="3990" actId="20577"/>
          <ac:spMkLst>
            <pc:docMk/>
            <pc:sldMk cId="2242674645" sldId="318"/>
            <ac:spMk id="3" creationId="{B47E71C8-F3EE-108B-6411-870060FF7CC2}"/>
          </ac:spMkLst>
        </pc:spChg>
      </pc:sldChg>
      <pc:sldChg chg="addSp delSp modSp add mod ord modAnim">
        <pc:chgData name="Junck, Brian" userId="ae403dff-b188-4a60-9666-71bba55b1800" providerId="ADAL" clId="{FA967DB7-9E18-4ADB-9FF8-267D3A5E1673}" dt="2025-04-11T14:57:15.181" v="3211"/>
        <pc:sldMkLst>
          <pc:docMk/>
          <pc:sldMk cId="2719272586" sldId="319"/>
        </pc:sldMkLst>
        <pc:spChg chg="mod">
          <ac:chgData name="Junck, Brian" userId="ae403dff-b188-4a60-9666-71bba55b1800" providerId="ADAL" clId="{FA967DB7-9E18-4ADB-9FF8-267D3A5E1673}" dt="2025-04-10T21:44:29.533" v="1796" actId="20577"/>
          <ac:spMkLst>
            <pc:docMk/>
            <pc:sldMk cId="2719272586" sldId="319"/>
            <ac:spMk id="2" creationId="{2FD98008-FBEB-10FF-D4A0-7DC7ABCDDB06}"/>
          </ac:spMkLst>
        </pc:spChg>
        <pc:spChg chg="add mod">
          <ac:chgData name="Junck, Brian" userId="ae403dff-b188-4a60-9666-71bba55b1800" providerId="ADAL" clId="{FA967DB7-9E18-4ADB-9FF8-267D3A5E1673}" dt="2025-04-11T11:48:03.973" v="2191" actId="692"/>
          <ac:spMkLst>
            <pc:docMk/>
            <pc:sldMk cId="2719272586" sldId="319"/>
            <ac:spMk id="8" creationId="{C0D3C96E-A609-6C55-D5BD-E77A4DBD0137}"/>
          </ac:spMkLst>
        </pc:spChg>
        <pc:spChg chg="add mod">
          <ac:chgData name="Junck, Brian" userId="ae403dff-b188-4a60-9666-71bba55b1800" providerId="ADAL" clId="{FA967DB7-9E18-4ADB-9FF8-267D3A5E1673}" dt="2025-04-11T11:48:29.078" v="2211" actId="1036"/>
          <ac:spMkLst>
            <pc:docMk/>
            <pc:sldMk cId="2719272586" sldId="319"/>
            <ac:spMk id="9" creationId="{842AFA08-3E0A-E8BC-3BD3-720BE0D88B7F}"/>
          </ac:spMkLst>
        </pc:spChg>
        <pc:graphicFrameChg chg="add del mod modGraphic">
          <ac:chgData name="Junck, Brian" userId="ae403dff-b188-4a60-9666-71bba55b1800" providerId="ADAL" clId="{FA967DB7-9E18-4ADB-9FF8-267D3A5E1673}" dt="2025-04-11T11:42:56.847" v="1970" actId="207"/>
          <ac:graphicFrameMkLst>
            <pc:docMk/>
            <pc:sldMk cId="2719272586" sldId="319"/>
            <ac:graphicFrameMk id="6" creationId="{6DDC153E-B842-190E-C0A4-C3076F74773C}"/>
          </ac:graphicFrameMkLst>
        </pc:graphicFrameChg>
      </pc:sldChg>
      <pc:sldChg chg="addSp delSp modSp add mod">
        <pc:chgData name="Junck, Brian" userId="ae403dff-b188-4a60-9666-71bba55b1800" providerId="ADAL" clId="{FA967DB7-9E18-4ADB-9FF8-267D3A5E1673}" dt="2025-04-11T15:23:32.977" v="3353" actId="20577"/>
        <pc:sldMkLst>
          <pc:docMk/>
          <pc:sldMk cId="1146244328" sldId="320"/>
        </pc:sldMkLst>
        <pc:spChg chg="mod">
          <ac:chgData name="Junck, Brian" userId="ae403dff-b188-4a60-9666-71bba55b1800" providerId="ADAL" clId="{FA967DB7-9E18-4ADB-9FF8-267D3A5E1673}" dt="2025-04-11T15:23:32.977" v="3353" actId="20577"/>
          <ac:spMkLst>
            <pc:docMk/>
            <pc:sldMk cId="1146244328" sldId="320"/>
            <ac:spMk id="3" creationId="{2FE69D1D-2C49-9290-D2E8-19485BEC3F33}"/>
          </ac:spMkLst>
        </pc:spChg>
        <pc:spChg chg="mod">
          <ac:chgData name="Junck, Brian" userId="ae403dff-b188-4a60-9666-71bba55b1800" providerId="ADAL" clId="{FA967DB7-9E18-4ADB-9FF8-267D3A5E1673}" dt="2025-04-11T15:23:30.097" v="3351" actId="20577"/>
          <ac:spMkLst>
            <pc:docMk/>
            <pc:sldMk cId="1146244328" sldId="320"/>
            <ac:spMk id="4" creationId="{AB9046C5-BD2A-1032-157F-D88D754A64F4}"/>
          </ac:spMkLst>
        </pc:spChg>
        <pc:picChg chg="add mod">
          <ac:chgData name="Junck, Brian" userId="ae403dff-b188-4a60-9666-71bba55b1800" providerId="ADAL" clId="{FA967DB7-9E18-4ADB-9FF8-267D3A5E1673}" dt="2025-04-11T15:23:00.927" v="3337" actId="14100"/>
          <ac:picMkLst>
            <pc:docMk/>
            <pc:sldMk cId="1146244328" sldId="320"/>
            <ac:picMk id="10" creationId="{D3E0FE2E-B017-D2BF-B090-234E4988D024}"/>
          </ac:picMkLst>
        </pc:picChg>
        <pc:picChg chg="add mod">
          <ac:chgData name="Junck, Brian" userId="ae403dff-b188-4a60-9666-71bba55b1800" providerId="ADAL" clId="{FA967DB7-9E18-4ADB-9FF8-267D3A5E1673}" dt="2025-04-11T15:23:22.202" v="3349" actId="1038"/>
          <ac:picMkLst>
            <pc:docMk/>
            <pc:sldMk cId="1146244328" sldId="320"/>
            <ac:picMk id="11" creationId="{9AAEBF7F-5B7A-CC5D-CCB6-80B7256BA6BF}"/>
          </ac:picMkLst>
        </pc:picChg>
      </pc:sldChg>
      <pc:sldChg chg="addSp delSp modSp add mod">
        <pc:chgData name="Junck, Brian" userId="ae403dff-b188-4a60-9666-71bba55b1800" providerId="ADAL" clId="{FA967DB7-9E18-4ADB-9FF8-267D3A5E1673}" dt="2025-04-11T17:08:14.880" v="4310" actId="20577"/>
        <pc:sldMkLst>
          <pc:docMk/>
          <pc:sldMk cId="3824056975" sldId="321"/>
        </pc:sldMkLst>
        <pc:spChg chg="mod">
          <ac:chgData name="Junck, Brian" userId="ae403dff-b188-4a60-9666-71bba55b1800" providerId="ADAL" clId="{FA967DB7-9E18-4ADB-9FF8-267D3A5E1673}" dt="2025-04-11T15:36:10.122" v="3617" actId="20577"/>
          <ac:spMkLst>
            <pc:docMk/>
            <pc:sldMk cId="3824056975" sldId="321"/>
            <ac:spMk id="2" creationId="{E2AFAF4B-D844-0C9C-1D5D-9392A1077BD5}"/>
          </ac:spMkLst>
        </pc:spChg>
        <pc:spChg chg="add mod">
          <ac:chgData name="Junck, Brian" userId="ae403dff-b188-4a60-9666-71bba55b1800" providerId="ADAL" clId="{FA967DB7-9E18-4ADB-9FF8-267D3A5E1673}" dt="2025-04-11T17:08:14.880" v="4310" actId="20577"/>
          <ac:spMkLst>
            <pc:docMk/>
            <pc:sldMk cId="3824056975" sldId="321"/>
            <ac:spMk id="7" creationId="{AAC672DA-497D-4468-0844-279F9D9E9229}"/>
          </ac:spMkLst>
        </pc:spChg>
        <pc:picChg chg="add mod">
          <ac:chgData name="Junck, Brian" userId="ae403dff-b188-4a60-9666-71bba55b1800" providerId="ADAL" clId="{FA967DB7-9E18-4ADB-9FF8-267D3A5E1673}" dt="2025-04-11T16:25:30.661" v="4029" actId="1076"/>
          <ac:picMkLst>
            <pc:docMk/>
            <pc:sldMk cId="3824056975" sldId="321"/>
            <ac:picMk id="18" creationId="{5AEB922D-6B19-1036-DBB1-F99B10866727}"/>
          </ac:picMkLst>
        </pc:picChg>
      </pc:sldChg>
      <pc:sldChg chg="add del">
        <pc:chgData name="Junck, Brian" userId="ae403dff-b188-4a60-9666-71bba55b1800" providerId="ADAL" clId="{FA967DB7-9E18-4ADB-9FF8-267D3A5E1673}" dt="2025-04-11T16:10:37.128" v="3736" actId="2696"/>
        <pc:sldMkLst>
          <pc:docMk/>
          <pc:sldMk cId="1360250842" sldId="322"/>
        </pc:sldMkLst>
      </pc:sldChg>
      <pc:sldChg chg="addSp delSp modSp add mod delAnim modAnim">
        <pc:chgData name="Junck, Brian" userId="ae403dff-b188-4a60-9666-71bba55b1800" providerId="ADAL" clId="{FA967DB7-9E18-4ADB-9FF8-267D3A5E1673}" dt="2025-04-13T20:27:53.720" v="4653" actId="478"/>
        <pc:sldMkLst>
          <pc:docMk/>
          <pc:sldMk cId="2347634761" sldId="323"/>
        </pc:sldMkLst>
        <pc:spChg chg="mod">
          <ac:chgData name="Junck, Brian" userId="ae403dff-b188-4a60-9666-71bba55b1800" providerId="ADAL" clId="{FA967DB7-9E18-4ADB-9FF8-267D3A5E1673}" dt="2025-04-11T16:13:26.299" v="3845" actId="20577"/>
          <ac:spMkLst>
            <pc:docMk/>
            <pc:sldMk cId="2347634761" sldId="323"/>
            <ac:spMk id="2" creationId="{A5C60099-E703-F3AF-CA4C-32C687733550}"/>
          </ac:spMkLst>
        </pc:spChg>
        <pc:spChg chg="mod">
          <ac:chgData name="Junck, Brian" userId="ae403dff-b188-4a60-9666-71bba55b1800" providerId="ADAL" clId="{FA967DB7-9E18-4ADB-9FF8-267D3A5E1673}" dt="2025-04-11T16:15:29.817" v="3966" actId="20577"/>
          <ac:spMkLst>
            <pc:docMk/>
            <pc:sldMk cId="2347634761" sldId="323"/>
            <ac:spMk id="7" creationId="{EC1881BD-74B4-17EB-04F7-CAE6633383AB}"/>
          </ac:spMkLst>
        </pc:spChg>
        <pc:picChg chg="add">
          <ac:chgData name="Junck, Brian" userId="ae403dff-b188-4a60-9666-71bba55b1800" providerId="ADAL" clId="{FA967DB7-9E18-4ADB-9FF8-267D3A5E1673}" dt="2025-04-13T19:07:05.701" v="4643"/>
          <ac:picMkLst>
            <pc:docMk/>
            <pc:sldMk cId="2347634761" sldId="323"/>
            <ac:picMk id="3" creationId="{F342988F-0789-BC26-4690-2E4B16A8E700}"/>
          </ac:picMkLst>
        </pc:picChg>
        <pc:picChg chg="add del mod">
          <ac:chgData name="Junck, Brian" userId="ae403dff-b188-4a60-9666-71bba55b1800" providerId="ADAL" clId="{FA967DB7-9E18-4ADB-9FF8-267D3A5E1673}" dt="2025-04-13T20:27:53.720" v="4653" actId="478"/>
          <ac:picMkLst>
            <pc:docMk/>
            <pc:sldMk cId="2347634761" sldId="323"/>
            <ac:picMk id="4" creationId="{FC25A87D-8448-A209-1620-5B272E959BD6}"/>
          </ac:picMkLst>
        </pc:picChg>
        <pc:picChg chg="add mod">
          <ac:chgData name="Junck, Brian" userId="ae403dff-b188-4a60-9666-71bba55b1800" providerId="ADAL" clId="{FA967DB7-9E18-4ADB-9FF8-267D3A5E1673}" dt="2025-04-11T16:15:04.697" v="3959" actId="1076"/>
          <ac:picMkLst>
            <pc:docMk/>
            <pc:sldMk cId="2347634761" sldId="323"/>
            <ac:picMk id="8" creationId="{EC9D3434-AB44-8E59-B4B3-920FDF4F020F}"/>
          </ac:picMkLst>
        </pc:picChg>
      </pc:sldChg>
      <pc:sldChg chg="addSp delSp modSp add mod">
        <pc:chgData name="Junck, Brian" userId="ae403dff-b188-4a60-9666-71bba55b1800" providerId="ADAL" clId="{FA967DB7-9E18-4ADB-9FF8-267D3A5E1673}" dt="2025-04-11T17:09:18.047" v="4325" actId="20577"/>
        <pc:sldMkLst>
          <pc:docMk/>
          <pc:sldMk cId="2636321872" sldId="324"/>
        </pc:sldMkLst>
        <pc:spChg chg="mod">
          <ac:chgData name="Junck, Brian" userId="ae403dff-b188-4a60-9666-71bba55b1800" providerId="ADAL" clId="{FA967DB7-9E18-4ADB-9FF8-267D3A5E1673}" dt="2025-04-11T17:09:18.047" v="4325" actId="20577"/>
          <ac:spMkLst>
            <pc:docMk/>
            <pc:sldMk cId="2636321872" sldId="324"/>
            <ac:spMk id="7" creationId="{00BDE68C-A14B-3436-EF7F-F34620A8B71C}"/>
          </ac:spMkLst>
        </pc:spChg>
        <pc:picChg chg="add mod">
          <ac:chgData name="Junck, Brian" userId="ae403dff-b188-4a60-9666-71bba55b1800" providerId="ADAL" clId="{FA967DB7-9E18-4ADB-9FF8-267D3A5E1673}" dt="2025-04-11T16:25:22.098" v="4028" actId="14100"/>
          <ac:picMkLst>
            <pc:docMk/>
            <pc:sldMk cId="2636321872" sldId="324"/>
            <ac:picMk id="4" creationId="{1564B909-C63F-D304-4B07-8407C31512F1}"/>
          </ac:picMkLst>
        </pc:picChg>
      </pc:sldChg>
      <pc:sldChg chg="add del">
        <pc:chgData name="Junck, Brian" userId="ae403dff-b188-4a60-9666-71bba55b1800" providerId="ADAL" clId="{FA967DB7-9E18-4ADB-9FF8-267D3A5E1673}" dt="2025-04-11T16:17:30.187" v="4009" actId="2696"/>
        <pc:sldMkLst>
          <pc:docMk/>
          <pc:sldMk cId="3493471210" sldId="324"/>
        </pc:sldMkLst>
      </pc:sldChg>
      <pc:sldChg chg="modSp add mod">
        <pc:chgData name="Junck, Brian" userId="ae403dff-b188-4a60-9666-71bba55b1800" providerId="ADAL" clId="{FA967DB7-9E18-4ADB-9FF8-267D3A5E1673}" dt="2025-04-12T13:11:23.267" v="4622" actId="20577"/>
        <pc:sldMkLst>
          <pc:docMk/>
          <pc:sldMk cId="2507444233" sldId="325"/>
        </pc:sldMkLst>
        <pc:spChg chg="mod">
          <ac:chgData name="Junck, Brian" userId="ae403dff-b188-4a60-9666-71bba55b1800" providerId="ADAL" clId="{FA967DB7-9E18-4ADB-9FF8-267D3A5E1673}" dt="2025-04-12T13:11:23.267" v="4622" actId="20577"/>
          <ac:spMkLst>
            <pc:docMk/>
            <pc:sldMk cId="2507444233" sldId="325"/>
            <ac:spMk id="3" creationId="{134FCD9D-BEB1-8518-8673-B3B3410D5BF3}"/>
          </ac:spMkLst>
        </pc:spChg>
      </pc:sldChg>
      <pc:sldMasterChg chg="delSldLayout">
        <pc:chgData name="Junck, Brian" userId="ae403dff-b188-4a60-9666-71bba55b1800" providerId="ADAL" clId="{FA967DB7-9E18-4ADB-9FF8-267D3A5E1673}" dt="2025-04-09T18:59:06.999" v="732" actId="47"/>
        <pc:sldMasterMkLst>
          <pc:docMk/>
          <pc:sldMasterMk cId="4004872851" sldId="2147483777"/>
        </pc:sldMasterMkLst>
        <pc:sldLayoutChg chg="del">
          <pc:chgData name="Junck, Brian" userId="ae403dff-b188-4a60-9666-71bba55b1800" providerId="ADAL" clId="{FA967DB7-9E18-4ADB-9FF8-267D3A5E1673}" dt="2025-04-09T18:59:06.999" v="732" actId="47"/>
          <pc:sldLayoutMkLst>
            <pc:docMk/>
            <pc:sldMasterMk cId="4004872851" sldId="2147483777"/>
            <pc:sldLayoutMk cId="1760030651" sldId="2147483778"/>
          </pc:sldLayoutMkLst>
        </pc:sldLayoutChg>
        <pc:sldLayoutChg chg="del">
          <pc:chgData name="Junck, Brian" userId="ae403dff-b188-4a60-9666-71bba55b1800" providerId="ADAL" clId="{FA967DB7-9E18-4ADB-9FF8-267D3A5E1673}" dt="2025-04-09T18:59:02.225" v="729" actId="47"/>
          <pc:sldLayoutMkLst>
            <pc:docMk/>
            <pc:sldMasterMk cId="4004872851" sldId="2147483777"/>
            <pc:sldLayoutMk cId="3812610570" sldId="2147483780"/>
          </pc:sldLayoutMkLst>
        </pc:sldLayoutChg>
        <pc:sldLayoutChg chg="del">
          <pc:chgData name="Junck, Brian" userId="ae403dff-b188-4a60-9666-71bba55b1800" providerId="ADAL" clId="{FA967DB7-9E18-4ADB-9FF8-267D3A5E1673}" dt="2025-04-09T18:59:03.849" v="731" actId="47"/>
          <pc:sldLayoutMkLst>
            <pc:docMk/>
            <pc:sldMasterMk cId="4004872851" sldId="2147483777"/>
            <pc:sldLayoutMk cId="2591855886" sldId="21474837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>
              <a:defRPr sz="1200"/>
            </a:lvl1pPr>
          </a:lstStyle>
          <a:p>
            <a:fld id="{E9C3E3CE-3CBC-4AB8-AE34-719F5383802C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>
              <a:defRPr sz="1200"/>
            </a:lvl1pPr>
          </a:lstStyle>
          <a:p>
            <a:fld id="{10C58BCC-678C-4216-8949-9FD93E98B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4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/>
          <a:lstStyle>
            <a:lvl1pPr algn="r">
              <a:defRPr sz="1200"/>
            </a:lvl1pPr>
          </a:lstStyle>
          <a:p>
            <a:fld id="{3C2146A2-312B-4280-A71F-E20384F25B9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8" rIns="91397" bIns="456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6"/>
            <a:ext cx="5619750" cy="3665538"/>
          </a:xfrm>
          <a:prstGeom prst="rect">
            <a:avLst/>
          </a:prstGeom>
        </p:spPr>
        <p:txBody>
          <a:bodyPr vert="horz" lIns="91397" tIns="45698" rIns="91397" bIns="456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377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7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 anchor="b"/>
          <a:lstStyle>
            <a:lvl1pPr algn="r">
              <a:defRPr sz="1200"/>
            </a:lvl1pPr>
          </a:lstStyle>
          <a:p>
            <a:fld id="{2873E295-4CD1-4C30-B6A3-BA84516C6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0A32CF36-2C9E-4503-8002-046F26005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20"/>
            <a:ext cx="12192000" cy="6858000"/>
          </a:xfrm>
          <a:prstGeom prst="rect">
            <a:avLst/>
          </a:prstGeom>
          <a:gradFill>
            <a:gsLst>
              <a:gs pos="25000">
                <a:srgbClr val="00234E"/>
              </a:gs>
              <a:gs pos="100000">
                <a:srgbClr val="003478"/>
              </a:gs>
            </a:gsLst>
            <a:lin ang="2700000" scaled="0"/>
          </a:gradFill>
          <a:effectLst>
            <a:softEdge rad="0"/>
          </a:effectLst>
        </p:spPr>
      </p:pic>
      <p:sp>
        <p:nvSpPr>
          <p:cNvPr id="14" name="Blue Footer Bar">
            <a:extLst>
              <a:ext uri="{FF2B5EF4-FFF2-40B4-BE49-F238E27FC236}">
                <a16:creationId xmlns:a16="http://schemas.microsoft.com/office/drawing/2014/main" id="{63747121-C874-4E9B-9973-04BC94DB0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24599"/>
            <a:ext cx="12192000" cy="533401"/>
          </a:xfrm>
          <a:prstGeom prst="rect">
            <a:avLst/>
          </a:prstGeom>
          <a:gradFill>
            <a:gsLst>
              <a:gs pos="25000">
                <a:srgbClr val="00234E"/>
              </a:gs>
              <a:gs pos="100000">
                <a:srgbClr val="00347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ue Title Text Matting">
            <a:extLst>
              <a:ext uri="{FF2B5EF4-FFF2-40B4-BE49-F238E27FC236}">
                <a16:creationId xmlns:a16="http://schemas.microsoft.com/office/drawing/2014/main" id="{DA8FA85A-D0DE-4717-B3A6-15C3158C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838200"/>
            <a:ext cx="6400800" cy="1828800"/>
          </a:xfrm>
          <a:prstGeom prst="round1Rect">
            <a:avLst>
              <a:gd name="adj" fmla="val 7065"/>
            </a:avLst>
          </a:pr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560168DF-99A5-4378-A8FD-529F675C3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9406" y="826812"/>
            <a:ext cx="5943600" cy="1828800"/>
          </a:xfrm>
          <a:prstGeom prst="rect">
            <a:avLst/>
          </a:prstGeom>
          <a:noFill/>
        </p:spPr>
        <p:txBody>
          <a:bodyPr lIns="274320" rIns="274320">
            <a:normAutofit/>
          </a:bodyPr>
          <a:lstStyle>
            <a:lvl1pPr>
              <a:defRPr lang="en-US" sz="3600" b="1" kern="1200" dirty="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</a:lstStyle>
          <a:p>
            <a:r>
              <a:rPr lang="en-US" dirty="0"/>
              <a:t>Title / Project</a:t>
            </a:r>
          </a:p>
        </p:txBody>
      </p:sp>
      <p:sp>
        <p:nvSpPr>
          <p:cNvPr id="7" name="Picture Placeholder: Upper Left">
            <a:extLst>
              <a:ext uri="{FF2B5EF4-FFF2-40B4-BE49-F238E27FC236}">
                <a16:creationId xmlns:a16="http://schemas.microsoft.com/office/drawing/2014/main" id="{A385EB90-C7C5-44D9-BAB5-D2E1D90338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486400" cy="44958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50800" dist="38100" dir="2700000" algn="ctr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: Bottom Right">
            <a:extLst>
              <a:ext uri="{FF2B5EF4-FFF2-40B4-BE49-F238E27FC236}">
                <a16:creationId xmlns:a16="http://schemas.microsoft.com/office/drawing/2014/main" id="{B75786D1-E559-4543-B118-3D46710A8E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82696" y="3328416"/>
            <a:ext cx="2428875" cy="2428875"/>
          </a:xfrm>
          <a:prstGeom prst="roundRect">
            <a:avLst>
              <a:gd name="adj" fmla="val 2762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50800" dist="50800" dir="2700000" algn="ctr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: Presenter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4754880"/>
            <a:ext cx="2743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19" name="Text Placeholder: Title / Date">
            <a:extLst>
              <a:ext uri="{FF2B5EF4-FFF2-40B4-BE49-F238E27FC236}">
                <a16:creationId xmlns:a16="http://schemas.microsoft.com/office/drawing/2014/main" id="{603B16A5-0249-4D9D-9509-BBB9ACC0E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12080"/>
            <a:ext cx="27432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0">
              <a:buNone/>
              <a:defRPr sz="1400" b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Date and/or Presenter’s Title</a:t>
            </a:r>
          </a:p>
        </p:txBody>
      </p:sp>
      <p:pic>
        <p:nvPicPr>
          <p:cNvPr id="20" name="Tetra Tech Logo" descr="This is a logo for the engineering firm Tetra Tech. It consists of a blue rectangle with rounded edges containing a blue uppercase T and a blue lowercase t in block font on a white background. To the right, the words &quot;Tetra Tech&quot; appear in block font as well.">
            <a:extLst>
              <a:ext uri="{FF2B5EF4-FFF2-40B4-BE49-F238E27FC236}">
                <a16:creationId xmlns:a16="http://schemas.microsoft.com/office/drawing/2014/main" id="{7EE376AD-E3AA-4611-AFB4-9CC251192A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4572000"/>
            <a:ext cx="2133600" cy="561474"/>
          </a:xfrm>
          <a:prstGeom prst="rect">
            <a:avLst/>
          </a:prstGeom>
        </p:spPr>
      </p:pic>
      <p:pic>
        <p:nvPicPr>
          <p:cNvPr id="18" name="Tagline: Leading with Science" descr="This image contains a Tetra Tech tagline: &quot;Leading with Science.&quot;">
            <a:extLst>
              <a:ext uri="{FF2B5EF4-FFF2-40B4-BE49-F238E27FC236}">
                <a16:creationId xmlns:a16="http://schemas.microsoft.com/office/drawing/2014/main" id="{EEBA6770-DEF2-443F-83B2-0CF70DF34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492875"/>
            <a:ext cx="1526542" cy="1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Images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144000" cy="86836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Image Placeholder: Top">
            <a:extLst>
              <a:ext uri="{FF2B5EF4-FFF2-40B4-BE49-F238E27FC236}">
                <a16:creationId xmlns:a16="http://schemas.microsoft.com/office/drawing/2014/main" id="{12D3AF12-B875-4313-8ACF-7AA3D65987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72400" y="1554480"/>
            <a:ext cx="3429000" cy="2286000"/>
          </a:xfrm>
          <a:prstGeom prst="round1Rect">
            <a:avLst>
              <a:gd name="adj" fmla="val 335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Image Placeholder: Bottom Left">
            <a:extLst>
              <a:ext uri="{FF2B5EF4-FFF2-40B4-BE49-F238E27FC236}">
                <a16:creationId xmlns:a16="http://schemas.microsoft.com/office/drawing/2014/main" id="{A4DEC3E8-B0D2-4D8C-91FB-C4172D1FC7F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72400" y="3886201"/>
            <a:ext cx="1691640" cy="112476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Background: White Wipeout">
            <a:extLst>
              <a:ext uri="{FF2B5EF4-FFF2-40B4-BE49-F238E27FC236}">
                <a16:creationId xmlns:a16="http://schemas.microsoft.com/office/drawing/2014/main" id="{D4A97986-E19B-4E81-8DE5-8B91536C0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600" y="4953000"/>
            <a:ext cx="2438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mage Placeholder: Bottom Right">
            <a:extLst>
              <a:ext uri="{FF2B5EF4-FFF2-40B4-BE49-F238E27FC236}">
                <a16:creationId xmlns:a16="http://schemas.microsoft.com/office/drawing/2014/main" id="{D3D88C81-C712-49A8-8892-9F74A628C6C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509760" y="3886201"/>
            <a:ext cx="1691640" cy="112476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Rainbow Accent Bar">
            <a:extLst>
              <a:ext uri="{FF2B5EF4-FFF2-40B4-BE49-F238E27FC236}">
                <a16:creationId xmlns:a16="http://schemas.microsoft.com/office/drawing/2014/main" id="{114A48D1-4036-469F-BB82-EE99A86ED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400" y="5010912"/>
            <a:ext cx="3429000" cy="10810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: Left 3/4"/>
          <p:cNvSpPr>
            <a:spLocks noGrp="1"/>
          </p:cNvSpPr>
          <p:nvPr>
            <p:ph idx="11" hasCustomPrompt="1"/>
          </p:nvPr>
        </p:nvSpPr>
        <p:spPr>
          <a:xfrm>
            <a:off x="609600" y="1371599"/>
            <a:ext cx="6172200" cy="48006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646BD80-FC0A-4D66-A89B-BC6486D5E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484" y="6492876"/>
            <a:ext cx="42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2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Images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4AA9142A-DE7C-44E1-BD4E-DCE4492F7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74320"/>
            <a:ext cx="9144000" cy="868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: Body"/>
          <p:cNvSpPr>
            <a:spLocks noGrp="1"/>
          </p:cNvSpPr>
          <p:nvPr>
            <p:ph idx="11" hasCustomPrompt="1"/>
          </p:nvPr>
        </p:nvSpPr>
        <p:spPr>
          <a:xfrm>
            <a:off x="609600" y="1371600"/>
            <a:ext cx="91440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ainbow Runner Bar">
            <a:extLst>
              <a:ext uri="{FF2B5EF4-FFF2-40B4-BE49-F238E27FC236}">
                <a16:creationId xmlns:a16="http://schemas.microsoft.com/office/drawing/2014/main" id="{815BC9E4-09B4-4510-AC86-72B19808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5257796"/>
            <a:ext cx="9982200" cy="868361"/>
          </a:xfrm>
          <a:custGeom>
            <a:avLst/>
            <a:gdLst>
              <a:gd name="connsiteX0" fmla="*/ 144730 w 9982200"/>
              <a:gd name="connsiteY0" fmla="*/ 0 h 868361"/>
              <a:gd name="connsiteX1" fmla="*/ 9982200 w 9982200"/>
              <a:gd name="connsiteY1" fmla="*/ 0 h 868361"/>
              <a:gd name="connsiteX2" fmla="*/ 9982200 w 9982200"/>
              <a:gd name="connsiteY2" fmla="*/ 0 h 868361"/>
              <a:gd name="connsiteX3" fmla="*/ 9982200 w 9982200"/>
              <a:gd name="connsiteY3" fmla="*/ 723631 h 868361"/>
              <a:gd name="connsiteX4" fmla="*/ 9837470 w 9982200"/>
              <a:gd name="connsiteY4" fmla="*/ 868361 h 868361"/>
              <a:gd name="connsiteX5" fmla="*/ 0 w 9982200"/>
              <a:gd name="connsiteY5" fmla="*/ 868361 h 868361"/>
              <a:gd name="connsiteX6" fmla="*/ 0 w 9982200"/>
              <a:gd name="connsiteY6" fmla="*/ 868361 h 868361"/>
              <a:gd name="connsiteX7" fmla="*/ 0 w 9982200"/>
              <a:gd name="connsiteY7" fmla="*/ 144730 h 868361"/>
              <a:gd name="connsiteX8" fmla="*/ 144730 w 9982200"/>
              <a:gd name="connsiteY8" fmla="*/ 0 h 868361"/>
              <a:gd name="connsiteX0" fmla="*/ 144730 w 10018577"/>
              <a:gd name="connsiteY0" fmla="*/ 0 h 868361"/>
              <a:gd name="connsiteX1" fmla="*/ 9982200 w 10018577"/>
              <a:gd name="connsiteY1" fmla="*/ 0 h 868361"/>
              <a:gd name="connsiteX2" fmla="*/ 9982200 w 10018577"/>
              <a:gd name="connsiteY2" fmla="*/ 0 h 868361"/>
              <a:gd name="connsiteX3" fmla="*/ 9982200 w 10018577"/>
              <a:gd name="connsiteY3" fmla="*/ 723631 h 868361"/>
              <a:gd name="connsiteX4" fmla="*/ 9983347 w 10018577"/>
              <a:gd name="connsiteY4" fmla="*/ 864803 h 868361"/>
              <a:gd name="connsiteX5" fmla="*/ 0 w 10018577"/>
              <a:gd name="connsiteY5" fmla="*/ 868361 h 868361"/>
              <a:gd name="connsiteX6" fmla="*/ 0 w 10018577"/>
              <a:gd name="connsiteY6" fmla="*/ 868361 h 868361"/>
              <a:gd name="connsiteX7" fmla="*/ 0 w 10018577"/>
              <a:gd name="connsiteY7" fmla="*/ 144730 h 868361"/>
              <a:gd name="connsiteX8" fmla="*/ 144730 w 10018577"/>
              <a:gd name="connsiteY8" fmla="*/ 0 h 868361"/>
              <a:gd name="connsiteX0" fmla="*/ 144730 w 9983870"/>
              <a:gd name="connsiteY0" fmla="*/ 0 h 868361"/>
              <a:gd name="connsiteX1" fmla="*/ 9982200 w 9983870"/>
              <a:gd name="connsiteY1" fmla="*/ 0 h 868361"/>
              <a:gd name="connsiteX2" fmla="*/ 9982200 w 9983870"/>
              <a:gd name="connsiteY2" fmla="*/ 0 h 868361"/>
              <a:gd name="connsiteX3" fmla="*/ 9982200 w 9983870"/>
              <a:gd name="connsiteY3" fmla="*/ 723631 h 868361"/>
              <a:gd name="connsiteX4" fmla="*/ 9983347 w 9983870"/>
              <a:gd name="connsiteY4" fmla="*/ 864803 h 868361"/>
              <a:gd name="connsiteX5" fmla="*/ 0 w 9983870"/>
              <a:gd name="connsiteY5" fmla="*/ 868361 h 868361"/>
              <a:gd name="connsiteX6" fmla="*/ 0 w 9983870"/>
              <a:gd name="connsiteY6" fmla="*/ 868361 h 868361"/>
              <a:gd name="connsiteX7" fmla="*/ 0 w 9983870"/>
              <a:gd name="connsiteY7" fmla="*/ 144730 h 868361"/>
              <a:gd name="connsiteX8" fmla="*/ 144730 w 9983870"/>
              <a:gd name="connsiteY8" fmla="*/ 0 h 8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870" h="868361">
                <a:moveTo>
                  <a:pt x="144730" y="0"/>
                </a:moveTo>
                <a:lnTo>
                  <a:pt x="9982200" y="0"/>
                </a:lnTo>
                <a:lnTo>
                  <a:pt x="9982200" y="0"/>
                </a:lnTo>
                <a:lnTo>
                  <a:pt x="9982200" y="723631"/>
                </a:lnTo>
                <a:cubicBezTo>
                  <a:pt x="9982200" y="803563"/>
                  <a:pt x="9985004" y="864803"/>
                  <a:pt x="9983347" y="864803"/>
                </a:cubicBezTo>
                <a:lnTo>
                  <a:pt x="0" y="868361"/>
                </a:lnTo>
                <a:lnTo>
                  <a:pt x="0" y="868361"/>
                </a:lnTo>
                <a:lnTo>
                  <a:pt x="0" y="144730"/>
                </a:lnTo>
                <a:cubicBezTo>
                  <a:pt x="0" y="64798"/>
                  <a:pt x="64798" y="0"/>
                  <a:pt x="144730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Picture Placeholder: Left">
            <a:extLst>
              <a:ext uri="{FF2B5EF4-FFF2-40B4-BE49-F238E27FC236}">
                <a16:creationId xmlns:a16="http://schemas.microsoft.com/office/drawing/2014/main" id="{12D3AF12-B875-4313-8ACF-7AA3D65987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4572000"/>
            <a:ext cx="2971800" cy="1371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Picture Placeholder: Middle">
            <a:extLst>
              <a:ext uri="{FF2B5EF4-FFF2-40B4-BE49-F238E27FC236}">
                <a16:creationId xmlns:a16="http://schemas.microsoft.com/office/drawing/2014/main" id="{A4DEC3E8-B0D2-4D8C-91FB-C4172D1FC7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97356" y="4572000"/>
            <a:ext cx="2971800" cy="1371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Image Placeholder: Right">
            <a:extLst>
              <a:ext uri="{FF2B5EF4-FFF2-40B4-BE49-F238E27FC236}">
                <a16:creationId xmlns:a16="http://schemas.microsoft.com/office/drawing/2014/main" id="{D3D88C81-C712-49A8-8892-9F74A628C6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5113" y="4572000"/>
            <a:ext cx="2971800" cy="1371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646BD80-FC0A-4D66-A89B-BC6486D5E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484" y="6492876"/>
            <a:ext cx="42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Cover - Option 4, no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ackground: White Wipeout">
            <a:extLst>
              <a:ext uri="{FF2B5EF4-FFF2-40B4-BE49-F238E27FC236}">
                <a16:creationId xmlns:a16="http://schemas.microsoft.com/office/drawing/2014/main" id="{9CF902DB-A62D-4184-ADF5-EC56969E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5446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ue Footer Bar">
            <a:extLst>
              <a:ext uri="{FF2B5EF4-FFF2-40B4-BE49-F238E27FC236}">
                <a16:creationId xmlns:a16="http://schemas.microsoft.com/office/drawing/2014/main" id="{1EF31C21-72CE-424F-8B8F-9DA4631D2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24599"/>
            <a:ext cx="12192000" cy="533401"/>
          </a:xfrm>
          <a:prstGeom prst="rect">
            <a:avLst/>
          </a:prstGeom>
          <a:gradFill>
            <a:gsLst>
              <a:gs pos="25000">
                <a:srgbClr val="00234E"/>
              </a:gs>
              <a:gs pos="100000">
                <a:srgbClr val="00347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Tetra Tech Logo" descr="This is a logo for the engineering firm Tetra Tech. It consists of a blue rectangle with rounded edges containing a blue uppercase T and a blue lowercase t in block font on a white background. To the right, the words &quot;Tetra Tech&quot; appear in block font as well.">
            <a:extLst>
              <a:ext uri="{FF2B5EF4-FFF2-40B4-BE49-F238E27FC236}">
                <a16:creationId xmlns:a16="http://schemas.microsoft.com/office/drawing/2014/main" id="{4F5ACB5A-8CA7-42EC-8741-34F9C64C90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20" y="1097280"/>
            <a:ext cx="2133600" cy="561474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52D5CF0D-57B2-4D03-994C-E7CD7D209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0" y="2286000"/>
            <a:ext cx="4114800" cy="1828800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</a:lstStyle>
          <a:p>
            <a:r>
              <a:rPr lang="en-US" dirty="0"/>
              <a:t>Title / Project</a:t>
            </a:r>
          </a:p>
        </p:txBody>
      </p:sp>
      <p:sp>
        <p:nvSpPr>
          <p:cNvPr id="14" name="Text Placeholder: Presenters">
            <a:extLst>
              <a:ext uri="{FF2B5EF4-FFF2-40B4-BE49-F238E27FC236}">
                <a16:creationId xmlns:a16="http://schemas.microsoft.com/office/drawing/2014/main" id="{1DAD78C8-76D5-4045-8D87-FF38CE7CDA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6640" y="4297680"/>
            <a:ext cx="4114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15" name="Text Placeholder: Date">
            <a:extLst>
              <a:ext uri="{FF2B5EF4-FFF2-40B4-BE49-F238E27FC236}">
                <a16:creationId xmlns:a16="http://schemas.microsoft.com/office/drawing/2014/main" id="{3D355539-3454-4C24-9CB0-2CD76B3F1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6640" y="4754879"/>
            <a:ext cx="4114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0">
              <a:buNone/>
              <a:defRPr sz="1400" b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Date and/or Title and/or Project</a:t>
            </a:r>
          </a:p>
        </p:txBody>
      </p:sp>
      <p:pic>
        <p:nvPicPr>
          <p:cNvPr id="17" name="Rainbow Background Matte">
            <a:extLst>
              <a:ext uri="{FF2B5EF4-FFF2-40B4-BE49-F238E27FC236}">
                <a16:creationId xmlns:a16="http://schemas.microsoft.com/office/drawing/2014/main" id="{93A6D0CA-8861-4222-B592-AF17A7069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4" y="838200"/>
            <a:ext cx="3568883" cy="1371600"/>
          </a:xfrm>
          <a:prstGeom prst="rect">
            <a:avLst/>
          </a:prstGeom>
        </p:spPr>
      </p:pic>
      <p:sp>
        <p:nvSpPr>
          <p:cNvPr id="4" name="Picture Placeholder: Left">
            <a:extLst>
              <a:ext uri="{FF2B5EF4-FFF2-40B4-BE49-F238E27FC236}">
                <a16:creationId xmlns:a16="http://schemas.microsoft.com/office/drawing/2014/main" id="{E8E6B7CC-D974-EAA1-C8D6-D9468414C0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558" y="1112838"/>
            <a:ext cx="4654550" cy="4419600"/>
          </a:xfr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: Top Right">
            <a:extLst>
              <a:ext uri="{FF2B5EF4-FFF2-40B4-BE49-F238E27FC236}">
                <a16:creationId xmlns:a16="http://schemas.microsoft.com/office/drawing/2014/main" id="{3BBADB8F-1579-AF93-F74A-98F5DF978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33130" y="1112838"/>
            <a:ext cx="2430461" cy="2057400"/>
          </a:xfrm>
          <a:prstGeom prst="round1Rect">
            <a:avLst>
              <a:gd name="adj" fmla="val 5319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: Bottom Right">
            <a:extLst>
              <a:ext uri="{FF2B5EF4-FFF2-40B4-BE49-F238E27FC236}">
                <a16:creationId xmlns:a16="http://schemas.microsoft.com/office/drawing/2014/main" id="{648AA993-F359-87F8-26D1-7D323DFDAA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33129" y="3230299"/>
            <a:ext cx="2430463" cy="230213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22" name="Tagline: Leading with Science" descr="This image contains a Tetra Tech tagline: &quot;Leading with Science.&quot;">
            <a:extLst>
              <a:ext uri="{FF2B5EF4-FFF2-40B4-BE49-F238E27FC236}">
                <a16:creationId xmlns:a16="http://schemas.microsoft.com/office/drawing/2014/main" id="{7D0B5946-2B0A-4967-9C9E-672C680A53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6492875"/>
            <a:ext cx="1526542" cy="1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hite Background Wipeout">
            <a:extLst>
              <a:ext uri="{FF2B5EF4-FFF2-40B4-BE49-F238E27FC236}">
                <a16:creationId xmlns:a16="http://schemas.microsoft.com/office/drawing/2014/main" id="{FEE6A019-3CCD-4D6D-A224-4B7CEA96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3"/>
            <a:ext cx="12185446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rey Keystone">
            <a:extLst>
              <a:ext uri="{FF2B5EF4-FFF2-40B4-BE49-F238E27FC236}">
                <a16:creationId xmlns:a16="http://schemas.microsoft.com/office/drawing/2014/main" id="{9734242F-E362-46F3-A92E-30E75CD7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3324" y="2667022"/>
            <a:ext cx="2857727" cy="2857727"/>
          </a:xfrm>
          <a:prstGeom prst="roundRect">
            <a:avLst>
              <a:gd name="adj" fmla="val 10980"/>
            </a:avLst>
          </a:prstGeom>
          <a:noFill/>
          <a:ln w="120650">
            <a:solidFill>
              <a:schemeClr val="bg1">
                <a:lumMod val="85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ainbow Background Matte">
            <a:extLst>
              <a:ext uri="{FF2B5EF4-FFF2-40B4-BE49-F238E27FC236}">
                <a16:creationId xmlns:a16="http://schemas.microsoft.com/office/drawing/2014/main" id="{AF1705A3-B1EA-4523-8733-48125C29B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4953000" cy="5105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ue Background Matte">
            <a:extLst>
              <a:ext uri="{FF2B5EF4-FFF2-40B4-BE49-F238E27FC236}">
                <a16:creationId xmlns:a16="http://schemas.microsoft.com/office/drawing/2014/main" id="{27B1B590-9246-4997-9422-6F13A832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3505178"/>
            <a:ext cx="3810000" cy="2346085"/>
          </a:xfrm>
          <a:prstGeom prst="round1Rect">
            <a:avLst>
              <a:gd name="adj" fmla="val 3610"/>
            </a:avLst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Tetra Tech Logo" descr="This is a logo for the engineering firm Tetra Tech. It consists of a blue rectangle with rounded edges containing a blue uppercase T and a blue lowercase t in block font on a white background. To the right, the words &quot;Tetra Tech&quot; appear in block font as well.">
            <a:extLst>
              <a:ext uri="{FF2B5EF4-FFF2-40B4-BE49-F238E27FC236}">
                <a16:creationId xmlns:a16="http://schemas.microsoft.com/office/drawing/2014/main" id="{624DD46E-6D75-4F38-ABFA-79238BAF9D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1371600"/>
            <a:ext cx="2133600" cy="561474"/>
          </a:xfrm>
          <a:prstGeom prst="rect">
            <a:avLst/>
          </a:prstGeom>
        </p:spPr>
      </p:pic>
      <p:sp>
        <p:nvSpPr>
          <p:cNvPr id="10" name="Text Placeholder: Section Number">
            <a:extLst>
              <a:ext uri="{FF2B5EF4-FFF2-40B4-BE49-F238E27FC236}">
                <a16:creationId xmlns:a16="http://schemas.microsoft.com/office/drawing/2014/main" id="{60D51095-95E8-4C08-AFAD-6076E140B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3657600"/>
            <a:ext cx="2743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354BA2D-65AE-4B05-A879-373529EB6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1376" y="4562856"/>
            <a:ext cx="8046720" cy="960120"/>
          </a:xfrm>
          <a:prstGeom prst="snipRoundRect">
            <a:avLst>
              <a:gd name="adj1" fmla="val 16667"/>
              <a:gd name="adj2" fmla="val 0"/>
            </a:avLst>
          </a:prstGeom>
          <a:solidFill>
            <a:srgbClr val="E8E9E9"/>
          </a:solidFill>
        </p:spPr>
        <p:txBody>
          <a:bodyPr>
            <a:normAutofit/>
          </a:bodyPr>
          <a:lstStyle>
            <a:lvl1pPr>
              <a:tabLst/>
              <a:defRPr lang="en-US" sz="4400" b="1" kern="120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5" name="Picture Placeholder: Left">
            <a:extLst>
              <a:ext uri="{FF2B5EF4-FFF2-40B4-BE49-F238E27FC236}">
                <a16:creationId xmlns:a16="http://schemas.microsoft.com/office/drawing/2014/main" id="{55572E7D-F0AB-46C3-B9DD-31B105738D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0" y="521208"/>
            <a:ext cx="4800601" cy="5330952"/>
          </a:xfrm>
          <a:custGeom>
            <a:avLst/>
            <a:gdLst>
              <a:gd name="connsiteX0" fmla="*/ 0 w 4800601"/>
              <a:gd name="connsiteY0" fmla="*/ 0 h 5330952"/>
              <a:gd name="connsiteX1" fmla="*/ 4643428 w 4800601"/>
              <a:gd name="connsiteY1" fmla="*/ 0 h 5330952"/>
              <a:gd name="connsiteX2" fmla="*/ 4800601 w 4800601"/>
              <a:gd name="connsiteY2" fmla="*/ 157172 h 5330952"/>
              <a:gd name="connsiteX3" fmla="*/ 4800601 w 4800601"/>
              <a:gd name="connsiteY3" fmla="*/ 4049205 h 5330952"/>
              <a:gd name="connsiteX4" fmla="*/ 3632468 w 4800601"/>
              <a:gd name="connsiteY4" fmla="*/ 4049205 h 5330952"/>
              <a:gd name="connsiteX5" fmla="*/ 3473450 w 4800601"/>
              <a:gd name="connsiteY5" fmla="*/ 4208223 h 5330952"/>
              <a:gd name="connsiteX6" fmla="*/ 3473450 w 4800601"/>
              <a:gd name="connsiteY6" fmla="*/ 5003292 h 5330952"/>
              <a:gd name="connsiteX7" fmla="*/ 4800601 w 4800601"/>
              <a:gd name="connsiteY7" fmla="*/ 5003292 h 5330952"/>
              <a:gd name="connsiteX8" fmla="*/ 4800601 w 4800601"/>
              <a:gd name="connsiteY8" fmla="*/ 5330952 h 5330952"/>
              <a:gd name="connsiteX9" fmla="*/ 0 w 4800601"/>
              <a:gd name="connsiteY9" fmla="*/ 5330952 h 53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0601" h="5330952">
                <a:moveTo>
                  <a:pt x="0" y="0"/>
                </a:moveTo>
                <a:lnTo>
                  <a:pt x="4643428" y="0"/>
                </a:lnTo>
                <a:cubicBezTo>
                  <a:pt x="4730232" y="0"/>
                  <a:pt x="4800601" y="70368"/>
                  <a:pt x="4800601" y="157172"/>
                </a:cubicBezTo>
                <a:lnTo>
                  <a:pt x="4800601" y="4049205"/>
                </a:lnTo>
                <a:lnTo>
                  <a:pt x="3632468" y="4049205"/>
                </a:lnTo>
                <a:cubicBezTo>
                  <a:pt x="3544645" y="4049205"/>
                  <a:pt x="3473450" y="4120400"/>
                  <a:pt x="3473450" y="4208223"/>
                </a:cubicBezTo>
                <a:lnTo>
                  <a:pt x="3473450" y="5003292"/>
                </a:lnTo>
                <a:lnTo>
                  <a:pt x="4800601" y="5003292"/>
                </a:lnTo>
                <a:lnTo>
                  <a:pt x="4800601" y="5330952"/>
                </a:lnTo>
                <a:lnTo>
                  <a:pt x="0" y="533095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Picture Placeholder: Right">
            <a:extLst>
              <a:ext uri="{FF2B5EF4-FFF2-40B4-BE49-F238E27FC236}">
                <a16:creationId xmlns:a16="http://schemas.microsoft.com/office/drawing/2014/main" id="{A2FAEF15-710B-42E7-AD78-EB39B13688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86400" y="1161288"/>
            <a:ext cx="3127248" cy="2350008"/>
          </a:xfrm>
          <a:prstGeom prst="round1Rect">
            <a:avLst>
              <a:gd name="adj" fmla="val 3274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809802B3-5C11-40B4-9F37-C790C2569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8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93A79215-7173-48EB-ADAE-981BD3359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: Body"/>
          <p:cNvSpPr>
            <a:spLocks noGrp="1"/>
          </p:cNvSpPr>
          <p:nvPr>
            <p:ph idx="11" hasCustomPrompt="1"/>
          </p:nvPr>
        </p:nvSpPr>
        <p:spPr>
          <a:xfrm>
            <a:off x="609601" y="1371600"/>
            <a:ext cx="10972800" cy="4800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BA9B166-899B-407B-A52E-05F03BEE4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2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 hasCustomPrompt="1"/>
          </p:nvPr>
        </p:nvSpPr>
        <p:spPr>
          <a:xfrm>
            <a:off x="612648" y="274320"/>
            <a:ext cx="9144000" cy="86868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: Left Column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5181600" cy="48006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: Right Column"/>
          <p:cNvSpPr>
            <a:spLocks noGrp="1"/>
          </p:cNvSpPr>
          <p:nvPr>
            <p:ph idx="11" hasCustomPrompt="1"/>
          </p:nvPr>
        </p:nvSpPr>
        <p:spPr>
          <a:xfrm>
            <a:off x="6016752" y="1371600"/>
            <a:ext cx="5184648" cy="48006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4FEE4E6-9E6E-4E53-9100-358D82AA8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6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4F6E7A15-6292-4ADB-B129-F57B32CAC6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74320"/>
            <a:ext cx="9144000" cy="868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DD76C19-44CA-47BD-9493-0A9EC966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AA3E9C-79D5-4CFF-8DD2-49BB7B96A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1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: White Wipeou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2192000" cy="64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648D894-936E-4864-B944-E661E4E38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Imag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inbow Matte">
            <a:extLst>
              <a:ext uri="{FF2B5EF4-FFF2-40B4-BE49-F238E27FC236}">
                <a16:creationId xmlns:a16="http://schemas.microsoft.com/office/drawing/2014/main" id="{CC3ADCCA-75EC-4333-9F24-AA85CD5C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4401" y="1376772"/>
            <a:ext cx="3429000" cy="1436649"/>
          </a:xfrm>
          <a:prstGeom prst="roundRect">
            <a:avLst>
              <a:gd name="adj" fmla="val 386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144000" cy="86836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: Left 3/4"/>
          <p:cNvSpPr>
            <a:spLocks noGrp="1"/>
          </p:cNvSpPr>
          <p:nvPr>
            <p:ph idx="11" hasCustomPrompt="1"/>
          </p:nvPr>
        </p:nvSpPr>
        <p:spPr>
          <a:xfrm>
            <a:off x="609600" y="1371599"/>
            <a:ext cx="7315200" cy="48006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: Upper Right">
            <a:extLst>
              <a:ext uri="{FF2B5EF4-FFF2-40B4-BE49-F238E27FC236}">
                <a16:creationId xmlns:a16="http://schemas.microsoft.com/office/drawing/2014/main" id="{12D3AF12-B875-4313-8ACF-7AA3D65987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41080" y="1463040"/>
            <a:ext cx="3566160" cy="1463040"/>
          </a:xfrm>
          <a:prstGeom prst="snipRoundRect">
            <a:avLst>
              <a:gd name="adj1" fmla="val 2816"/>
              <a:gd name="adj2" fmla="val 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Picture Placeholder: Middle Right">
            <a:extLst>
              <a:ext uri="{FF2B5EF4-FFF2-40B4-BE49-F238E27FC236}">
                <a16:creationId xmlns:a16="http://schemas.microsoft.com/office/drawing/2014/main" id="{A4DEC3E8-B0D2-4D8C-91FB-C4172D1FC7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41080" y="3086100"/>
            <a:ext cx="3566160" cy="146304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Background: White Wipeout">
            <a:extLst>
              <a:ext uri="{FF2B5EF4-FFF2-40B4-BE49-F238E27FC236}">
                <a16:creationId xmlns:a16="http://schemas.microsoft.com/office/drawing/2014/main" id="{D4A97986-E19B-4E81-8DE5-8B91536C0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3600" y="4953000"/>
            <a:ext cx="2438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: Bottom Right">
            <a:extLst>
              <a:ext uri="{FF2B5EF4-FFF2-40B4-BE49-F238E27FC236}">
                <a16:creationId xmlns:a16="http://schemas.microsoft.com/office/drawing/2014/main" id="{D3D88C81-C712-49A8-8892-9F74A628C6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41080" y="4709160"/>
            <a:ext cx="3566160" cy="146304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646BD80-FC0A-4D66-A89B-BC6486D5E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484" y="6492876"/>
            <a:ext cx="42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5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ttom-Right-Corner Keystone">
            <a:extLst>
              <a:ext uri="{FF2B5EF4-FFF2-40B4-BE49-F238E27FC236}">
                <a16:creationId xmlns:a16="http://schemas.microsoft.com/office/drawing/2014/main" id="{710E6A9B-C35B-4C8D-B83D-883D1158B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6600" y="5157192"/>
            <a:ext cx="789718" cy="789718"/>
          </a:xfrm>
          <a:prstGeom prst="roundRect">
            <a:avLst>
              <a:gd name="adj" fmla="val 10980"/>
            </a:avLst>
          </a:prstGeom>
          <a:noFill/>
          <a:ln w="57150">
            <a:solidFill>
              <a:schemeClr val="bg1">
                <a:lumMod val="85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ottom-Right-Corner Small Keystone">
            <a:extLst>
              <a:ext uri="{FF2B5EF4-FFF2-40B4-BE49-F238E27FC236}">
                <a16:creationId xmlns:a16="http://schemas.microsoft.com/office/drawing/2014/main" id="{EBBA6AE1-1DE0-494B-903A-09012C6AD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7281" y="5320142"/>
            <a:ext cx="228601" cy="228601"/>
          </a:xfrm>
          <a:prstGeom prst="roundRect">
            <a:avLst>
              <a:gd name="adj" fmla="val 6893"/>
            </a:avLst>
          </a:prstGeom>
          <a:noFill/>
          <a:ln w="25400"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ottom-Right-Corner Stretched Keystone">
            <a:extLst>
              <a:ext uri="{FF2B5EF4-FFF2-40B4-BE49-F238E27FC236}">
                <a16:creationId xmlns:a16="http://schemas.microsoft.com/office/drawing/2014/main" id="{E335FCA7-18AE-4358-8C58-E3B4DE423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1399" y="5410201"/>
            <a:ext cx="1119919" cy="1654752"/>
          </a:xfrm>
          <a:custGeom>
            <a:avLst/>
            <a:gdLst>
              <a:gd name="connsiteX0" fmla="*/ 136564 w 990600"/>
              <a:gd name="connsiteY0" fmla="*/ 0 h 1463675"/>
              <a:gd name="connsiteX1" fmla="*/ 990600 w 990600"/>
              <a:gd name="connsiteY1" fmla="*/ 0 h 1463675"/>
              <a:gd name="connsiteX2" fmla="*/ 990600 w 990600"/>
              <a:gd name="connsiteY2" fmla="*/ 1463675 h 1463675"/>
              <a:gd name="connsiteX3" fmla="*/ 0 w 990600"/>
              <a:gd name="connsiteY3" fmla="*/ 1463675 h 1463675"/>
              <a:gd name="connsiteX4" fmla="*/ 0 w 990600"/>
              <a:gd name="connsiteY4" fmla="*/ 136564 h 1463675"/>
              <a:gd name="connsiteX5" fmla="*/ 136564 w 990600"/>
              <a:gd name="connsiteY5" fmla="*/ 0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1463675">
                <a:moveTo>
                  <a:pt x="136564" y="0"/>
                </a:moveTo>
                <a:lnTo>
                  <a:pt x="990600" y="0"/>
                </a:lnTo>
                <a:lnTo>
                  <a:pt x="990600" y="1463675"/>
                </a:lnTo>
                <a:lnTo>
                  <a:pt x="0" y="1463675"/>
                </a:lnTo>
                <a:lnTo>
                  <a:pt x="0" y="136564"/>
                </a:lnTo>
                <a:cubicBezTo>
                  <a:pt x="0" y="61142"/>
                  <a:pt x="61142" y="0"/>
                  <a:pt x="136564" y="0"/>
                </a:cubicBezTo>
                <a:close/>
              </a:path>
            </a:pathLst>
          </a:custGeom>
          <a:noFill/>
          <a:ln w="73025">
            <a:solidFill>
              <a:schemeClr val="bg1">
                <a:lumMod val="85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Multicolored Footer Bar" descr="This decorative footer image is composed of two parts; the first, bottommost element is a blue bar with a dark-to-light, left-to-right gradient. Above this is a thinner rectangle with an interior network if irregular triangular facets. The facets are colored in a ramped fashion, beginning with purple on the left-hand-side and transitioning through blue, green, yellow, and finally a pale orange on the far right.">
            <a:extLst>
              <a:ext uri="{FF2B5EF4-FFF2-40B4-BE49-F238E27FC236}">
                <a16:creationId xmlns:a16="http://schemas.microsoft.com/office/drawing/2014/main" id="{5F286088-3441-4FED-9F9D-30338F833E15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ue Footer Bar" descr="This decorative footer image is composed of two parts; the first, bottommost element is a blue bar with a dark-to-light, left-to-right gradient. Above this is a thinner rectangle with an interior network if irregular triangular facets. The facets are colored in a ramped fashion, beginning with purple on the left-hand-side and transitioning through blue, green, yellow, and finally a pale orange on the far right.">
            <a:extLst>
              <a:ext uri="{FF2B5EF4-FFF2-40B4-BE49-F238E27FC236}">
                <a16:creationId xmlns:a16="http://schemas.microsoft.com/office/drawing/2014/main" id="{CE45C7C4-679D-4E4F-A5F8-B7251EC4EC04}"/>
              </a:ext>
            </a:extLst>
          </p:cNvPr>
          <p:cNvSpPr/>
          <p:nvPr/>
        </p:nvSpPr>
        <p:spPr>
          <a:xfrm>
            <a:off x="0" y="6477001"/>
            <a:ext cx="12192000" cy="381000"/>
          </a:xfrm>
          <a:prstGeom prst="rect">
            <a:avLst/>
          </a:prstGeom>
          <a:gradFill>
            <a:gsLst>
              <a:gs pos="25000">
                <a:srgbClr val="00234E"/>
              </a:gs>
              <a:gs pos="100000">
                <a:srgbClr val="00347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Blue Shadow">
            <a:extLst>
              <a:ext uri="{FF2B5EF4-FFF2-40B4-BE49-F238E27FC236}">
                <a16:creationId xmlns:a16="http://schemas.microsoft.com/office/drawing/2014/main" id="{F7ADFFEE-5D55-4C2E-AA59-41176E8C4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1400" y="6521262"/>
            <a:ext cx="320040" cy="320040"/>
          </a:xfrm>
          <a:prstGeom prst="roundRect">
            <a:avLst>
              <a:gd name="adj" fmla="val 11625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Keystone">
            <a:extLst>
              <a:ext uri="{FF2B5EF4-FFF2-40B4-BE49-F238E27FC236}">
                <a16:creationId xmlns:a16="http://schemas.microsoft.com/office/drawing/2014/main" id="{B78B0971-F0EC-4E03-80C1-564E9B33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5259" y="6544123"/>
            <a:ext cx="81881" cy="82569"/>
          </a:xfrm>
          <a:prstGeom prst="roundRect">
            <a:avLst>
              <a:gd name="adj" fmla="val 11625"/>
            </a:avLst>
          </a:prstGeom>
          <a:noFill/>
          <a:ln w="9525">
            <a:solidFill>
              <a:schemeClr val="accent1">
                <a:lumMod val="40000"/>
                <a:lumOff val="6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etra Tech Logo" descr="This is a logo for the engineering firm Tetra Tech. It consists of a blue rectangle with rounded edges containing a blue uppercase T and a blue lowercase t in block font on a white background. To the right, the words &quot;Tetra Tech&quot; appear in block font as well.">
            <a:extLst>
              <a:ext uri="{FF2B5EF4-FFF2-40B4-BE49-F238E27FC236}">
                <a16:creationId xmlns:a16="http://schemas.microsoft.com/office/drawing/2014/main" id="{6AEE4F3F-87F9-4FC0-97B7-A48407A54BC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48640"/>
            <a:ext cx="1320394" cy="347472"/>
          </a:xfrm>
          <a:prstGeom prst="rect">
            <a:avLst/>
          </a:prstGeom>
        </p:spPr>
      </p:pic>
      <p:sp>
        <p:nvSpPr>
          <p:cNvPr id="23" name="Upper-Left-Corner Multicolor Matte">
            <a:extLst>
              <a:ext uri="{FF2B5EF4-FFF2-40B4-BE49-F238E27FC236}">
                <a16:creationId xmlns:a16="http://schemas.microsoft.com/office/drawing/2014/main" id="{EDC1D519-9F8F-4771-A838-F2B7DBDF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54019"/>
            <a:ext cx="457199" cy="838200"/>
          </a:xfrm>
          <a:custGeom>
            <a:avLst/>
            <a:gdLst>
              <a:gd name="connsiteX0" fmla="*/ 0 w 459819"/>
              <a:gd name="connsiteY0" fmla="*/ 0 h 838200"/>
              <a:gd name="connsiteX1" fmla="*/ 411547 w 459819"/>
              <a:gd name="connsiteY1" fmla="*/ 0 h 838200"/>
              <a:gd name="connsiteX2" fmla="*/ 459819 w 459819"/>
              <a:gd name="connsiteY2" fmla="*/ 48272 h 838200"/>
              <a:gd name="connsiteX3" fmla="*/ 459819 w 459819"/>
              <a:gd name="connsiteY3" fmla="*/ 789928 h 838200"/>
              <a:gd name="connsiteX4" fmla="*/ 411547 w 459819"/>
              <a:gd name="connsiteY4" fmla="*/ 838200 h 838200"/>
              <a:gd name="connsiteX5" fmla="*/ 0 w 459819"/>
              <a:gd name="connsiteY5" fmla="*/ 838200 h 838200"/>
              <a:gd name="connsiteX6" fmla="*/ 0 w 459819"/>
              <a:gd name="connsiteY6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19" h="838200">
                <a:moveTo>
                  <a:pt x="0" y="0"/>
                </a:moveTo>
                <a:lnTo>
                  <a:pt x="411547" y="0"/>
                </a:lnTo>
                <a:cubicBezTo>
                  <a:pt x="438207" y="0"/>
                  <a:pt x="459819" y="21612"/>
                  <a:pt x="459819" y="48272"/>
                </a:cubicBezTo>
                <a:lnTo>
                  <a:pt x="459819" y="789928"/>
                </a:lnTo>
                <a:cubicBezTo>
                  <a:pt x="459819" y="816588"/>
                  <a:pt x="438207" y="838200"/>
                  <a:pt x="411547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Upper-Left-Corner Blue Matte">
            <a:extLst>
              <a:ext uri="{FF2B5EF4-FFF2-40B4-BE49-F238E27FC236}">
                <a16:creationId xmlns:a16="http://schemas.microsoft.com/office/drawing/2014/main" id="{3FC858A8-D66B-4A45-B306-F5644F68D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14901"/>
            <a:ext cx="304799" cy="838200"/>
          </a:xfrm>
          <a:custGeom>
            <a:avLst/>
            <a:gdLst>
              <a:gd name="connsiteX0" fmla="*/ 0 w 459819"/>
              <a:gd name="connsiteY0" fmla="*/ 0 h 838200"/>
              <a:gd name="connsiteX1" fmla="*/ 411547 w 459819"/>
              <a:gd name="connsiteY1" fmla="*/ 0 h 838200"/>
              <a:gd name="connsiteX2" fmla="*/ 459819 w 459819"/>
              <a:gd name="connsiteY2" fmla="*/ 48272 h 838200"/>
              <a:gd name="connsiteX3" fmla="*/ 459819 w 459819"/>
              <a:gd name="connsiteY3" fmla="*/ 789928 h 838200"/>
              <a:gd name="connsiteX4" fmla="*/ 411547 w 459819"/>
              <a:gd name="connsiteY4" fmla="*/ 838200 h 838200"/>
              <a:gd name="connsiteX5" fmla="*/ 0 w 459819"/>
              <a:gd name="connsiteY5" fmla="*/ 838200 h 838200"/>
              <a:gd name="connsiteX6" fmla="*/ 0 w 459819"/>
              <a:gd name="connsiteY6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19" h="838200">
                <a:moveTo>
                  <a:pt x="0" y="0"/>
                </a:moveTo>
                <a:lnTo>
                  <a:pt x="411547" y="0"/>
                </a:lnTo>
                <a:cubicBezTo>
                  <a:pt x="438207" y="0"/>
                  <a:pt x="459819" y="21612"/>
                  <a:pt x="459819" y="48272"/>
                </a:cubicBezTo>
                <a:lnTo>
                  <a:pt x="459819" y="789928"/>
                </a:lnTo>
                <a:cubicBezTo>
                  <a:pt x="459819" y="816588"/>
                  <a:pt x="438207" y="838200"/>
                  <a:pt x="411547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: Body">
            <a:extLst>
              <a:ext uri="{FF2B5EF4-FFF2-40B4-BE49-F238E27FC236}">
                <a16:creationId xmlns:a16="http://schemas.microsoft.com/office/drawing/2014/main" id="{73C14EDF-00BC-4F38-AEFA-C5707A84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71600"/>
            <a:ext cx="10972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65CD5A54-5313-46C1-A3B8-8970A73F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74320"/>
            <a:ext cx="9144000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48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ource Sans Pro" panose="020B0503030403020204" pitchFamily="34" charset="0"/>
        <a:buChar char="—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E2DF172-F87A-44E5-8901-8B10B6B2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Impacts of Latency on </a:t>
            </a:r>
            <a:r>
              <a:rPr lang="en-US" dirty="0" err="1"/>
              <a:t>Temsense</a:t>
            </a:r>
            <a:r>
              <a:rPr lang="en-US" dirty="0"/>
              <a:t> One-pass Classification Results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09B8D72-CE00-3F51-F626-C872501D921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9897" r="22222" b="9699"/>
          <a:stretch/>
        </p:blipFill>
        <p:spPr>
          <a:xfrm>
            <a:off x="0" y="0"/>
            <a:ext cx="4419600" cy="44196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F61C5F-65FE-7B41-43E8-4395DD5BCB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9555" r="29432" b="15471"/>
          <a:stretch/>
        </p:blipFill>
        <p:spPr>
          <a:xfrm>
            <a:off x="3017520" y="3168450"/>
            <a:ext cx="2514600" cy="2779295"/>
          </a:xfrm>
        </p:spPr>
      </p:pic>
      <p:sp>
        <p:nvSpPr>
          <p:cNvPr id="5" name="Text Placeholder: Presenter">
            <a:extLst>
              <a:ext uri="{FF2B5EF4-FFF2-40B4-BE49-F238E27FC236}">
                <a16:creationId xmlns:a16="http://schemas.microsoft.com/office/drawing/2014/main" id="{6923FD76-ED75-4639-A218-BA4FF1C5F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Brian Junck M.Sc.						</a:t>
            </a:r>
          </a:p>
        </p:txBody>
      </p:sp>
      <p:sp>
        <p:nvSpPr>
          <p:cNvPr id="6" name="Text Placeholder: Date or Presenter's Title">
            <a:extLst>
              <a:ext uri="{FF2B5EF4-FFF2-40B4-BE49-F238E27FC236}">
                <a16:creationId xmlns:a16="http://schemas.microsoft.com/office/drawing/2014/main" id="{96CCA2F9-529B-4A4E-BB08-747670D28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Senior Geophysicist</a:t>
            </a:r>
          </a:p>
        </p:txBody>
      </p:sp>
    </p:spTree>
    <p:extLst>
      <p:ext uri="{BB962C8B-B14F-4D97-AF65-F5344CB8AC3E}">
        <p14:creationId xmlns:p14="http://schemas.microsoft.com/office/powerpoint/2010/main" val="149099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0AEE-F29E-62A1-1589-A2FF2AA4F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E2AFAF4B-D844-0C9C-1D5D-9392A107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Latency Assessments – Horizontal QC Seeds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F6E03DF-E0DF-00C4-1DEE-0803B05C2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C672DA-497D-4468-0844-279F9D9E922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199" y="1157785"/>
            <a:ext cx="3733799" cy="4612136"/>
          </a:xfrm>
        </p:spPr>
        <p:txBody>
          <a:bodyPr/>
          <a:lstStyle/>
          <a:p>
            <a:r>
              <a:rPr lang="en-US" dirty="0"/>
              <a:t>Grid G003 - SLAM</a:t>
            </a:r>
          </a:p>
          <a:p>
            <a:pPr lvl="1"/>
            <a:r>
              <a:rPr lang="en-US" dirty="0"/>
              <a:t>SMISO80 – Horizontal</a:t>
            </a:r>
          </a:p>
          <a:p>
            <a:pPr lvl="1"/>
            <a:r>
              <a:rPr lang="en-US" dirty="0"/>
              <a:t>Wide latency window</a:t>
            </a:r>
          </a:p>
          <a:p>
            <a:pPr lvl="1"/>
            <a:r>
              <a:rPr lang="en-US" dirty="0"/>
              <a:t>Match Metric &gt; </a:t>
            </a:r>
            <a:r>
              <a:rPr lang="en-US" dirty="0" err="1"/>
              <a:t>FitCoh</a:t>
            </a:r>
            <a:endParaRPr lang="en-US" dirty="0"/>
          </a:p>
          <a:p>
            <a:pPr lvl="1"/>
            <a:r>
              <a:rPr lang="en-US" dirty="0"/>
              <a:t>DS ~= Match Metric</a:t>
            </a:r>
          </a:p>
          <a:p>
            <a:pPr lvl="1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EB922D-6B19-1036-DBB1-F99B1086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25" y="911153"/>
            <a:ext cx="836424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AE19D-67F9-7D10-AA91-67A53256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C4058DA1-3ECA-1200-31E3-289A41AD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Latency Assessments – Horizontal QC Seeds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D2E1640-E373-6478-0881-AE121CD3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DE68C-A14B-3436-EF7F-F34620A8B71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199" y="1157785"/>
            <a:ext cx="3733799" cy="4612136"/>
          </a:xfrm>
        </p:spPr>
        <p:txBody>
          <a:bodyPr/>
          <a:lstStyle/>
          <a:p>
            <a:r>
              <a:rPr lang="en-US" dirty="0"/>
              <a:t>Grid G006 - SLAM</a:t>
            </a:r>
          </a:p>
          <a:p>
            <a:pPr lvl="1"/>
            <a:r>
              <a:rPr lang="en-US" dirty="0"/>
              <a:t>SMISO80 – Horizontal</a:t>
            </a:r>
          </a:p>
          <a:p>
            <a:pPr lvl="1"/>
            <a:r>
              <a:rPr lang="en-US" dirty="0"/>
              <a:t>Wide latency window</a:t>
            </a:r>
          </a:p>
          <a:p>
            <a:pPr lvl="1"/>
            <a:r>
              <a:rPr lang="en-US" dirty="0"/>
              <a:t>Match Metric &gt; </a:t>
            </a:r>
            <a:r>
              <a:rPr lang="en-US" dirty="0" err="1"/>
              <a:t>FitCoh</a:t>
            </a:r>
            <a:endParaRPr lang="en-US" dirty="0"/>
          </a:p>
          <a:p>
            <a:pPr lvl="1"/>
            <a:r>
              <a:rPr lang="en-US" dirty="0"/>
              <a:t>DS ~= Match Metric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4B909-C63F-D304-4B07-8407C315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93120"/>
            <a:ext cx="8405552" cy="51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66B4F-FEDE-3865-8696-12372CC17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5C60099-E703-F3AF-CA4C-32C68773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Latency Assessments – Vertical QC Seed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B8345B2-D355-979C-8579-B5ADF219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881BD-74B4-17EB-04F7-CAE6633383A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1890" y="1219200"/>
            <a:ext cx="3668110" cy="4612136"/>
          </a:xfrm>
        </p:spPr>
        <p:txBody>
          <a:bodyPr/>
          <a:lstStyle/>
          <a:p>
            <a:r>
              <a:rPr lang="en-US" dirty="0"/>
              <a:t>Grid G100</a:t>
            </a:r>
          </a:p>
          <a:p>
            <a:pPr lvl="1"/>
            <a:r>
              <a:rPr lang="en-US" dirty="0"/>
              <a:t>SMISO80 – Vertical</a:t>
            </a:r>
          </a:p>
          <a:p>
            <a:pPr lvl="1"/>
            <a:r>
              <a:rPr lang="en-US" dirty="0"/>
              <a:t>Narrow latency window</a:t>
            </a:r>
          </a:p>
          <a:p>
            <a:pPr lvl="1"/>
            <a:r>
              <a:rPr lang="en-US" dirty="0"/>
              <a:t>Match Metric &lt; </a:t>
            </a:r>
            <a:r>
              <a:rPr lang="en-US" dirty="0" err="1"/>
              <a:t>FitCoh</a:t>
            </a:r>
            <a:endParaRPr lang="en-US" dirty="0"/>
          </a:p>
          <a:p>
            <a:pPr lvl="1"/>
            <a:r>
              <a:rPr lang="en-US" dirty="0"/>
              <a:t>DS ≠ Match Metric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D3434-AB44-8E59-B4B3-920FDF4F0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66800"/>
            <a:ext cx="8305800" cy="50658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B49965-8892-9630-A485-1618F800FD7A}"/>
              </a:ext>
            </a:extLst>
          </p:cNvPr>
          <p:cNvCxnSpPr/>
          <p:nvPr/>
        </p:nvCxnSpPr>
        <p:spPr>
          <a:xfrm>
            <a:off x="6781800" y="1828800"/>
            <a:ext cx="0" cy="60960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8063EA-5596-989D-B9CD-4F950A0CBDCC}"/>
              </a:ext>
            </a:extLst>
          </p:cNvPr>
          <p:cNvCxnSpPr/>
          <p:nvPr/>
        </p:nvCxnSpPr>
        <p:spPr>
          <a:xfrm>
            <a:off x="7620000" y="1828800"/>
            <a:ext cx="0" cy="60960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03E5-D4C7-BD69-9C32-8C0CD43C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8568550-BFEA-4AE9-3F78-1C4AD8B6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Grid Corrective Action</a:t>
            </a:r>
          </a:p>
        </p:txBody>
      </p:sp>
      <p:sp>
        <p:nvSpPr>
          <p:cNvPr id="3" name="Content Placeholder: Body">
            <a:extLst>
              <a:ext uri="{FF2B5EF4-FFF2-40B4-BE49-F238E27FC236}">
                <a16:creationId xmlns:a16="http://schemas.microsoft.com/office/drawing/2014/main" id="{B47E71C8-F3EE-108B-6411-870060FF7CC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Revised latencies applied to production data</a:t>
            </a:r>
          </a:p>
          <a:p>
            <a:pPr lvl="1"/>
            <a:r>
              <a:rPr lang="en-US" dirty="0"/>
              <a:t>RTK:	-0.13 sec</a:t>
            </a:r>
          </a:p>
          <a:p>
            <a:pPr lvl="1"/>
            <a:r>
              <a:rPr lang="en-US" dirty="0"/>
              <a:t>SLAM:	-0.45 sec</a:t>
            </a:r>
          </a:p>
          <a:p>
            <a:r>
              <a:rPr lang="en-US" dirty="0"/>
              <a:t>Data reprocessed and reclassified</a:t>
            </a:r>
          </a:p>
          <a:p>
            <a:pPr lvl="1"/>
            <a:r>
              <a:rPr lang="en-US" dirty="0"/>
              <a:t>v2023.1.1 using one-pass workflow</a:t>
            </a:r>
          </a:p>
          <a:p>
            <a:pPr lvl="1"/>
            <a:r>
              <a:rPr lang="en-US" dirty="0"/>
              <a:t>QC Seeds pass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522DF96-7F9E-1CE1-8BB9-F17B62574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7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A610E34-F1A5-4F29-B2C6-C9EC245C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AD6006D-8E11-453C-B680-E435B54C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: Body">
            <a:extLst>
              <a:ext uri="{FF2B5EF4-FFF2-40B4-BE49-F238E27FC236}">
                <a16:creationId xmlns:a16="http://schemas.microsoft.com/office/drawing/2014/main" id="{2697A350-59A6-35BD-2EC4-76641A55E9D1}"/>
              </a:ext>
            </a:extLst>
          </p:cNvPr>
          <p:cNvSpPr txBox="1">
            <a:spLocks/>
          </p:cNvSpPr>
          <p:nvPr/>
        </p:nvSpPr>
        <p:spPr>
          <a:xfrm>
            <a:off x="609601" y="1371600"/>
            <a:ext cx="10972800" cy="48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—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One-pass classification (2x2 Array Geometry)</a:t>
            </a:r>
          </a:p>
          <a:p>
            <a:pPr lvl="1"/>
            <a:r>
              <a:rPr lang="en-US" dirty="0"/>
              <a:t>Small latency adjustments make a large impact on classification</a:t>
            </a:r>
          </a:p>
          <a:p>
            <a:pPr lvl="1"/>
            <a:r>
              <a:rPr lang="en-US" dirty="0"/>
              <a:t>Vertical ISO</a:t>
            </a:r>
          </a:p>
          <a:p>
            <a:pPr lvl="2"/>
            <a:r>
              <a:rPr lang="en-US"/>
              <a:t>Narrower acceptable latency </a:t>
            </a:r>
            <a:r>
              <a:rPr lang="en-US" dirty="0"/>
              <a:t>window</a:t>
            </a:r>
          </a:p>
          <a:p>
            <a:pPr lvl="1"/>
            <a:r>
              <a:rPr lang="en-US" dirty="0"/>
              <a:t>Horizontal ISO</a:t>
            </a:r>
          </a:p>
          <a:p>
            <a:pPr lvl="2"/>
            <a:r>
              <a:rPr lang="en-US" dirty="0"/>
              <a:t>Generally wider latency window</a:t>
            </a:r>
          </a:p>
          <a:p>
            <a:pPr lvl="1"/>
            <a:r>
              <a:rPr lang="en-US" dirty="0"/>
              <a:t>General comments</a:t>
            </a:r>
          </a:p>
          <a:p>
            <a:pPr lvl="2"/>
            <a:r>
              <a:rPr lang="en-US" dirty="0"/>
              <a:t>Good practice to include a vertical ISO in IVS</a:t>
            </a:r>
          </a:p>
          <a:p>
            <a:pPr lvl="2"/>
            <a:r>
              <a:rPr lang="en-US" dirty="0"/>
              <a:t>QC Seeding program should include vertical ISOs</a:t>
            </a:r>
          </a:p>
          <a:p>
            <a:pPr lvl="2"/>
            <a:r>
              <a:rPr lang="en-US" dirty="0"/>
              <a:t>Perform quantitative latency assessment of IVS – not just an ‘eyeball’ test</a:t>
            </a:r>
          </a:p>
        </p:txBody>
      </p:sp>
    </p:spTree>
    <p:extLst>
      <p:ext uri="{BB962C8B-B14F-4D97-AF65-F5344CB8AC3E}">
        <p14:creationId xmlns:p14="http://schemas.microsoft.com/office/powerpoint/2010/main" val="337475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AD2A275-5E58-4343-A90C-D389B6B6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74320"/>
            <a:ext cx="9144000" cy="868680"/>
          </a:xfrm>
        </p:spPr>
        <p:txBody>
          <a:bodyPr anchor="ctr"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: Body">
            <a:extLst>
              <a:ext uri="{FF2B5EF4-FFF2-40B4-BE49-F238E27FC236}">
                <a16:creationId xmlns:a16="http://schemas.microsoft.com/office/drawing/2014/main" id="{599B2EE3-89F8-40F1-BB40-2B513B6B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11840" cy="4800600"/>
          </a:xfrm>
        </p:spPr>
        <p:txBody>
          <a:bodyPr>
            <a:normAutofit/>
          </a:bodyPr>
          <a:lstStyle/>
          <a:p>
            <a:r>
              <a:rPr lang="en-US" dirty="0"/>
              <a:t>Remedial Design - Initially two-pass technical approach</a:t>
            </a:r>
          </a:p>
          <a:p>
            <a:pPr lvl="1"/>
            <a:r>
              <a:rPr lang="en-US" dirty="0"/>
              <a:t>Morphed into One-pass</a:t>
            </a:r>
          </a:p>
          <a:p>
            <a:pPr lvl="1"/>
            <a:r>
              <a:rPr lang="en-US" dirty="0"/>
              <a:t>Some two-pass MQOs preserved  </a:t>
            </a:r>
          </a:p>
          <a:p>
            <a:r>
              <a:rPr lang="en-US" dirty="0" err="1"/>
              <a:t>Temsense</a:t>
            </a:r>
            <a:r>
              <a:rPr lang="en-US" dirty="0"/>
              <a:t> one-pass on 113 grids</a:t>
            </a:r>
          </a:p>
          <a:p>
            <a:pPr lvl="1"/>
            <a:r>
              <a:rPr lang="en-US" dirty="0"/>
              <a:t>RTK and SLAM positioning</a:t>
            </a:r>
          </a:p>
          <a:p>
            <a:r>
              <a:rPr lang="en-US" dirty="0"/>
              <a:t>IVS data for 82 days</a:t>
            </a:r>
          </a:p>
          <a:p>
            <a:r>
              <a:rPr lang="en-US" dirty="0"/>
              <a:t>Data Processing</a:t>
            </a:r>
          </a:p>
          <a:p>
            <a:pPr lvl="1"/>
            <a:r>
              <a:rPr lang="en-US" dirty="0"/>
              <a:t>Initial processing performed using a modified workflow in v2021.2.1</a:t>
            </a:r>
          </a:p>
          <a:p>
            <a:pPr lvl="1"/>
            <a:r>
              <a:rPr lang="en-US" dirty="0"/>
              <a:t>Final processing performed in v2023.1.1 using One-pass workflow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DC9EAC6-8BA6-4A6F-89F1-3A3C696A8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519672"/>
            <a:ext cx="320040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15C5EC1-1BEF-49A0-A8DA-B672C63EDCC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BD1C-C1E9-2701-B65D-BAE19B20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9BCF4E08-A4D4-009A-F35F-E3576AF4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: Body">
            <a:extLst>
              <a:ext uri="{FF2B5EF4-FFF2-40B4-BE49-F238E27FC236}">
                <a16:creationId xmlns:a16="http://schemas.microsoft.com/office/drawing/2014/main" id="{A11E2567-24D2-82CE-8855-FA851F7321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8600" y="1295400"/>
            <a:ext cx="10439399" cy="4800600"/>
          </a:xfrm>
        </p:spPr>
        <p:txBody>
          <a:bodyPr/>
          <a:lstStyle/>
          <a:p>
            <a:r>
              <a:rPr lang="en-US" dirty="0"/>
              <a:t>9 Seed Failures</a:t>
            </a:r>
          </a:p>
          <a:p>
            <a:pPr lvl="1"/>
            <a:r>
              <a:rPr lang="en-US" dirty="0"/>
              <a:t>QC Seeds all targeted &lt; 0.25m </a:t>
            </a:r>
          </a:p>
          <a:p>
            <a:pPr lvl="1"/>
            <a:r>
              <a:rPr lang="en-US" dirty="0"/>
              <a:t>QC Seed Classification Failures </a:t>
            </a:r>
          </a:p>
          <a:p>
            <a:pPr lvl="2"/>
            <a:r>
              <a:rPr lang="en-US" dirty="0"/>
              <a:t>(3) Decision Statistic &lt; 0.825</a:t>
            </a:r>
          </a:p>
          <a:p>
            <a:pPr lvl="2"/>
            <a:r>
              <a:rPr lang="en-US" dirty="0"/>
              <a:t>(6) Fit Coherence &lt; 0.80</a:t>
            </a:r>
          </a:p>
          <a:p>
            <a:pPr lvl="2"/>
            <a:r>
              <a:rPr lang="en-US" dirty="0"/>
              <a:t>(1) Fit Location &gt; 0.25m</a:t>
            </a:r>
          </a:p>
          <a:p>
            <a:pPr lvl="2"/>
            <a:r>
              <a:rPr lang="en-US" dirty="0"/>
              <a:t>No depth failures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Daily IVS MQOs pass</a:t>
            </a:r>
          </a:p>
          <a:p>
            <a:pPr lvl="1"/>
            <a:r>
              <a:rPr lang="en-US" dirty="0"/>
              <a:t>Ongoing SFTs Pass</a:t>
            </a:r>
          </a:p>
          <a:p>
            <a:pPr lvl="1"/>
            <a:r>
              <a:rPr lang="en-US" dirty="0"/>
              <a:t>No obvious issues with production data (speed, coverage, etc..)</a:t>
            </a:r>
          </a:p>
          <a:p>
            <a:pPr lvl="1"/>
            <a:r>
              <a:rPr lang="en-US" dirty="0"/>
              <a:t>Data levelling/filtering appropriate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7109FAE-2143-0928-E4CE-6353BEC80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6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3A2EE-B468-E378-9C10-8E1634F6D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FD98008-FBEB-10FF-D4A0-7DC7ABCD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Classification Details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697243A-398E-8090-544F-F46D137A7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DC153E-B842-190E-C0A4-C3076F747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094087"/>
              </p:ext>
            </p:extLst>
          </p:nvPr>
        </p:nvGraphicFramePr>
        <p:xfrm>
          <a:off x="609601" y="1542097"/>
          <a:ext cx="10591799" cy="377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987">
                  <a:extLst>
                    <a:ext uri="{9D8B030D-6E8A-4147-A177-3AD203B41FA5}">
                      <a16:colId xmlns:a16="http://schemas.microsoft.com/office/drawing/2014/main" val="3746236070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1787895442"/>
                    </a:ext>
                  </a:extLst>
                </a:gridCol>
                <a:gridCol w="1158080">
                  <a:extLst>
                    <a:ext uri="{9D8B030D-6E8A-4147-A177-3AD203B41FA5}">
                      <a16:colId xmlns:a16="http://schemas.microsoft.com/office/drawing/2014/main" val="1383171346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3772508777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60037429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417369486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819911298"/>
                    </a:ext>
                  </a:extLst>
                </a:gridCol>
                <a:gridCol w="1213644">
                  <a:extLst>
                    <a:ext uri="{9D8B030D-6E8A-4147-A177-3AD203B41FA5}">
                      <a16:colId xmlns:a16="http://schemas.microsoft.com/office/drawing/2014/main" val="8990207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984327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Grid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Positioning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Seed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Orientation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Depth 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Decision Statistic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Fit Coherence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Source Offset 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Predicted Source Type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866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Horizontal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807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Horizontal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583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Horizontal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0.76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93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Horizontal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0.27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11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RTK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19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RTK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61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Horizontal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37mm Projectile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44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Horizontal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0.67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83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RTK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Small ISO80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rgbClr val="D7BC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MK IV Booster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2892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D3C96E-A609-6C55-D5BD-E77A4DBD0137}"/>
              </a:ext>
            </a:extLst>
          </p:cNvPr>
          <p:cNvSpPr/>
          <p:nvPr/>
        </p:nvSpPr>
        <p:spPr>
          <a:xfrm>
            <a:off x="609601" y="3429000"/>
            <a:ext cx="10591799" cy="838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2AFA08-3E0A-E8BC-3BD3-720BE0D88B7F}"/>
              </a:ext>
            </a:extLst>
          </p:cNvPr>
          <p:cNvSpPr/>
          <p:nvPr/>
        </p:nvSpPr>
        <p:spPr>
          <a:xfrm>
            <a:off x="609601" y="4953000"/>
            <a:ext cx="10591799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8CD5F-8D3D-1316-2CA7-E419BD187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5B18964-8B10-7D13-CE65-5DF76C43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</a:t>
            </a:r>
          </a:p>
        </p:txBody>
      </p:sp>
      <p:sp>
        <p:nvSpPr>
          <p:cNvPr id="3" name="Content Placeholder: Body">
            <a:extLst>
              <a:ext uri="{FF2B5EF4-FFF2-40B4-BE49-F238E27FC236}">
                <a16:creationId xmlns:a16="http://schemas.microsoft.com/office/drawing/2014/main" id="{709B9E89-E618-2560-1158-F95673ADD65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r>
              <a:rPr lang="en-US" dirty="0"/>
              <a:t>Initial Evaluation and Tests</a:t>
            </a:r>
          </a:p>
          <a:p>
            <a:pPr lvl="2"/>
            <a:r>
              <a:rPr lang="en-US" dirty="0"/>
              <a:t>No indicators of latency issues based on IVS MQO review</a:t>
            </a:r>
          </a:p>
          <a:p>
            <a:pPr lvl="2"/>
            <a:r>
              <a:rPr lang="en-US" dirty="0"/>
              <a:t>data chip size + increasing number dipoles</a:t>
            </a:r>
          </a:p>
          <a:p>
            <a:pPr lvl="3"/>
            <a:r>
              <a:rPr lang="en-US" dirty="0"/>
              <a:t>Corrected majority of seed  failures, but not all</a:t>
            </a:r>
          </a:p>
          <a:p>
            <a:pPr lvl="1"/>
            <a:r>
              <a:rPr lang="en-US" dirty="0"/>
              <a:t>Deeper dive into IVS and latency</a:t>
            </a:r>
          </a:p>
          <a:p>
            <a:pPr lvl="2"/>
            <a:r>
              <a:rPr lang="en-US" dirty="0"/>
              <a:t>Method of latency assessment</a:t>
            </a:r>
          </a:p>
          <a:p>
            <a:pPr lvl="2"/>
            <a:r>
              <a:rPr lang="en-US" dirty="0"/>
              <a:t>Routine to assess latency at 0.01 sec increments</a:t>
            </a:r>
          </a:p>
          <a:p>
            <a:pPr lvl="1"/>
            <a:r>
              <a:rPr lang="en-US" dirty="0"/>
              <a:t>Indicators</a:t>
            </a:r>
          </a:p>
          <a:p>
            <a:pPr lvl="2"/>
            <a:r>
              <a:rPr lang="en-US" dirty="0"/>
              <a:t>Fit Coherence (</a:t>
            </a:r>
            <a:r>
              <a:rPr lang="en-US" dirty="0" err="1"/>
              <a:t>Fit_Coh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Library Match (LmStat_111toi)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45CB513-C4FB-BB61-D7CE-5CF73DB51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2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00FB6-115C-47A0-D8B5-97BFB56B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0C01923-062C-8B51-EBD2-97E6F8AF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IVS Configuration</a:t>
            </a:r>
          </a:p>
        </p:txBody>
      </p:sp>
      <p:sp>
        <p:nvSpPr>
          <p:cNvPr id="3" name="Content Placeholder: Body">
            <a:extLst>
              <a:ext uri="{FF2B5EF4-FFF2-40B4-BE49-F238E27FC236}">
                <a16:creationId xmlns:a16="http://schemas.microsoft.com/office/drawing/2014/main" id="{D81A0D45-3B7F-C219-4788-4C525936091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Initial IVS results</a:t>
            </a:r>
          </a:p>
          <a:p>
            <a:pPr lvl="1"/>
            <a:r>
              <a:rPr lang="en-US" dirty="0"/>
              <a:t>IVS configuration</a:t>
            </a:r>
          </a:p>
          <a:p>
            <a:pPr lvl="2"/>
            <a:r>
              <a:rPr lang="en-US" dirty="0"/>
              <a:t>Two Small ISO80 </a:t>
            </a:r>
          </a:p>
          <a:p>
            <a:pPr lvl="3"/>
            <a:r>
              <a:rPr lang="en-US" dirty="0"/>
              <a:t>1 Horizontal Cross-line</a:t>
            </a:r>
          </a:p>
          <a:p>
            <a:pPr lvl="3"/>
            <a:r>
              <a:rPr lang="en-US" dirty="0"/>
              <a:t>1 Horizontal Along-line</a:t>
            </a:r>
          </a:p>
          <a:p>
            <a:pPr lvl="2"/>
            <a:r>
              <a:rPr lang="en-US" dirty="0"/>
              <a:t>Daily collection of 3 passes</a:t>
            </a:r>
          </a:p>
          <a:p>
            <a:pPr lvl="3"/>
            <a:r>
              <a:rPr lang="en-US" dirty="0"/>
              <a:t>1 seed lane</a:t>
            </a:r>
          </a:p>
          <a:p>
            <a:pPr lvl="3"/>
            <a:r>
              <a:rPr lang="en-US" dirty="0"/>
              <a:t>2 offset</a:t>
            </a:r>
          </a:p>
          <a:p>
            <a:pPr lvl="3"/>
            <a:r>
              <a:rPr lang="en-US" dirty="0"/>
              <a:t>1 noise lane</a:t>
            </a:r>
          </a:p>
          <a:p>
            <a:pPr lvl="1"/>
            <a:r>
              <a:rPr lang="en-US" dirty="0"/>
              <a:t>Passing detection</a:t>
            </a:r>
          </a:p>
          <a:p>
            <a:pPr lvl="2"/>
            <a:r>
              <a:rPr lang="en-US" dirty="0"/>
              <a:t>Ongoing &lt; 0.25m offset </a:t>
            </a:r>
          </a:p>
          <a:p>
            <a:pPr lvl="1"/>
            <a:r>
              <a:rPr lang="en-US" dirty="0"/>
              <a:t>Passing classification results</a:t>
            </a:r>
          </a:p>
          <a:p>
            <a:pPr lvl="2"/>
            <a:r>
              <a:rPr lang="en-US" dirty="0"/>
              <a:t>Ongoing &gt;0.90 </a:t>
            </a:r>
            <a:r>
              <a:rPr lang="en-US" dirty="0" err="1"/>
              <a:t>LmStat</a:t>
            </a:r>
            <a:r>
              <a:rPr lang="en-US" dirty="0"/>
              <a:t>, &gt;0.80 Fit </a:t>
            </a:r>
            <a:r>
              <a:rPr lang="en-US" dirty="0" err="1"/>
              <a:t>Coh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BF9D6C89-1907-4257-92D1-855C77CB3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C2873-4FE9-557D-CD85-0F68C3E19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1390"/>
          <a:stretch/>
        </p:blipFill>
        <p:spPr>
          <a:xfrm>
            <a:off x="6197603" y="1143000"/>
            <a:ext cx="5003797" cy="409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96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C3524-DA83-F77A-2F28-D96757970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CC4AC2A9-F8DA-A888-F779-F26A9BCE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IVS Configuration</a:t>
            </a:r>
          </a:p>
        </p:txBody>
      </p:sp>
      <p:sp>
        <p:nvSpPr>
          <p:cNvPr id="3" name="Content Placeholder: Body">
            <a:extLst>
              <a:ext uri="{FF2B5EF4-FFF2-40B4-BE49-F238E27FC236}">
                <a16:creationId xmlns:a16="http://schemas.microsoft.com/office/drawing/2014/main" id="{134FCD9D-BEB1-8518-8673-B3B3410D5BF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1" y="1371600"/>
            <a:ext cx="3428999" cy="4800600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/>
              <a:t>Latency: -0.13</a:t>
            </a:r>
          </a:p>
          <a:p>
            <a:pPr marL="914400" lvl="2" indent="0">
              <a:buNone/>
            </a:pPr>
            <a:r>
              <a:rPr lang="en-US" dirty="0"/>
              <a:t>Match Metric: 0.98</a:t>
            </a:r>
          </a:p>
          <a:p>
            <a:pPr marL="914400" lvl="2" indent="0">
              <a:buNone/>
            </a:pPr>
            <a:r>
              <a:rPr lang="en-US" dirty="0"/>
              <a:t>Fit Coh:	 0.96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188C982-D20B-E1CD-818F-69DA134A1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 descr="A cross with colored circles&#10;&#10;AI-generated content may be incorrect.">
            <a:extLst>
              <a:ext uri="{FF2B5EF4-FFF2-40B4-BE49-F238E27FC236}">
                <a16:creationId xmlns:a16="http://schemas.microsoft.com/office/drawing/2014/main" id="{E7BD2C05-C80A-4965-ACE8-452458063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18316" r="58591" b="55281"/>
          <a:stretch/>
        </p:blipFill>
        <p:spPr>
          <a:xfrm>
            <a:off x="1066800" y="2748280"/>
            <a:ext cx="2676652" cy="2433320"/>
          </a:xfrm>
          <a:prstGeom prst="rect">
            <a:avLst/>
          </a:prstGeom>
        </p:spPr>
      </p:pic>
      <p:pic>
        <p:nvPicPr>
          <p:cNvPr id="15" name="Picture 14" descr="A cross with colored circles&#10;&#10;AI-generated content may be incorrect.">
            <a:extLst>
              <a:ext uri="{FF2B5EF4-FFF2-40B4-BE49-F238E27FC236}">
                <a16:creationId xmlns:a16="http://schemas.microsoft.com/office/drawing/2014/main" id="{87D80D04-7BD5-1894-8C77-F42EFB462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16832" r="57517" b="56601"/>
          <a:stretch/>
        </p:blipFill>
        <p:spPr>
          <a:xfrm>
            <a:off x="4572000" y="2814794"/>
            <a:ext cx="2514600" cy="2300291"/>
          </a:xfrm>
          <a:prstGeom prst="rect">
            <a:avLst/>
          </a:prstGeom>
        </p:spPr>
      </p:pic>
      <p:sp>
        <p:nvSpPr>
          <p:cNvPr id="16" name="Content Placeholder: Body">
            <a:extLst>
              <a:ext uri="{FF2B5EF4-FFF2-40B4-BE49-F238E27FC236}">
                <a16:creationId xmlns:a16="http://schemas.microsoft.com/office/drawing/2014/main" id="{258CA3DF-3680-B0A8-72B4-5AA01E33491D}"/>
              </a:ext>
            </a:extLst>
          </p:cNvPr>
          <p:cNvSpPr txBox="1">
            <a:spLocks/>
          </p:cNvSpPr>
          <p:nvPr/>
        </p:nvSpPr>
        <p:spPr>
          <a:xfrm>
            <a:off x="3581400" y="1336040"/>
            <a:ext cx="342899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Source Sans Pro" panose="020B0503030403020204" pitchFamily="34" charset="0"/>
              <a:buNone/>
            </a:pPr>
            <a:r>
              <a:rPr lang="en-US" dirty="0"/>
              <a:t>Latency: 0.00</a:t>
            </a:r>
          </a:p>
          <a:p>
            <a:pPr marL="914400" lvl="2" indent="0">
              <a:buFont typeface="Source Sans Pro" panose="020B0503030403020204" pitchFamily="34" charset="0"/>
              <a:buNone/>
            </a:pPr>
            <a:r>
              <a:rPr lang="en-US" dirty="0"/>
              <a:t>Match Metric: 0.98</a:t>
            </a:r>
          </a:p>
          <a:p>
            <a:pPr marL="914400" lvl="2" indent="0">
              <a:buFont typeface="Source Sans Pro" panose="020B0503030403020204" pitchFamily="34" charset="0"/>
              <a:buNone/>
            </a:pPr>
            <a:r>
              <a:rPr lang="en-US" dirty="0"/>
              <a:t>Fit Coh:	 0.92</a:t>
            </a:r>
          </a:p>
        </p:txBody>
      </p:sp>
      <p:sp>
        <p:nvSpPr>
          <p:cNvPr id="17" name="Content Placeholder: Body">
            <a:extLst>
              <a:ext uri="{FF2B5EF4-FFF2-40B4-BE49-F238E27FC236}">
                <a16:creationId xmlns:a16="http://schemas.microsoft.com/office/drawing/2014/main" id="{821FE6B0-365B-9D3E-D844-DCC2221ADC3A}"/>
              </a:ext>
            </a:extLst>
          </p:cNvPr>
          <p:cNvSpPr txBox="1">
            <a:spLocks/>
          </p:cNvSpPr>
          <p:nvPr/>
        </p:nvSpPr>
        <p:spPr>
          <a:xfrm>
            <a:off x="7000239" y="1336040"/>
            <a:ext cx="342899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Source Sans Pro" panose="020B0503030403020204" pitchFamily="34" charset="0"/>
              <a:buNone/>
            </a:pPr>
            <a:r>
              <a:rPr lang="en-US" dirty="0"/>
              <a:t>Latency: 0.05</a:t>
            </a:r>
          </a:p>
          <a:p>
            <a:pPr marL="914400" lvl="2" indent="0">
              <a:buFont typeface="Source Sans Pro" panose="020B0503030403020204" pitchFamily="34" charset="0"/>
              <a:buNone/>
            </a:pPr>
            <a:r>
              <a:rPr lang="en-US" dirty="0"/>
              <a:t>Match Metric: 0.98</a:t>
            </a:r>
          </a:p>
          <a:p>
            <a:pPr marL="914400" lvl="2" indent="0">
              <a:buFont typeface="Source Sans Pro" panose="020B0503030403020204" pitchFamily="34" charset="0"/>
              <a:buNone/>
            </a:pPr>
            <a:r>
              <a:rPr lang="en-US" dirty="0"/>
              <a:t>Fit Coh:	 0.90</a:t>
            </a:r>
          </a:p>
        </p:txBody>
      </p:sp>
      <p:pic>
        <p:nvPicPr>
          <p:cNvPr id="19" name="Picture 18" descr="A cross with colored circles&#10;&#10;AI-generated content may be incorrect.">
            <a:extLst>
              <a:ext uri="{FF2B5EF4-FFF2-40B4-BE49-F238E27FC236}">
                <a16:creationId xmlns:a16="http://schemas.microsoft.com/office/drawing/2014/main" id="{0066B0F2-DE2D-3A55-4A10-E119D0676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9637" r="59664" b="57921"/>
          <a:stretch/>
        </p:blipFill>
        <p:spPr>
          <a:xfrm>
            <a:off x="8001000" y="2893594"/>
            <a:ext cx="2268729" cy="21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CC4A8A4D-62C5-4117-8C7E-0D853D41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IVS Latency Assessments</a:t>
            </a:r>
          </a:p>
        </p:txBody>
      </p:sp>
      <p:sp>
        <p:nvSpPr>
          <p:cNvPr id="3" name="Content Placeholder: Left Column">
            <a:extLst>
              <a:ext uri="{FF2B5EF4-FFF2-40B4-BE49-F238E27FC236}">
                <a16:creationId xmlns:a16="http://schemas.microsoft.com/office/drawing/2014/main" id="{C26C15C3-D6C4-4994-B1EF-189A38BD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181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RTK Latency – ISO01</a:t>
            </a:r>
          </a:p>
        </p:txBody>
      </p:sp>
      <p:sp>
        <p:nvSpPr>
          <p:cNvPr id="4" name="Content Placeholder: Right Column">
            <a:extLst>
              <a:ext uri="{FF2B5EF4-FFF2-40B4-BE49-F238E27FC236}">
                <a16:creationId xmlns:a16="http://schemas.microsoft.com/office/drawing/2014/main" id="{E253C314-A6D0-484D-9CCD-C0D94B6B97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SLAM Latency – ISO01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9AB90EC-41B7-47D7-A4A7-C3086CE63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AE849-55E9-29A7-3186-95962F01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403596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834AC-B15B-FA99-67CE-DA0A08F6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46" y="1981200"/>
            <a:ext cx="531905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1712-9C52-60D9-3C50-F6B577A2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1E029E8-2846-21D0-79C5-632A4566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IVS Latency Assessments</a:t>
            </a:r>
          </a:p>
        </p:txBody>
      </p:sp>
      <p:sp>
        <p:nvSpPr>
          <p:cNvPr id="3" name="Content Placeholder: Left Column">
            <a:extLst>
              <a:ext uri="{FF2B5EF4-FFF2-40B4-BE49-F238E27FC236}">
                <a16:creationId xmlns:a16="http://schemas.microsoft.com/office/drawing/2014/main" id="{2FE69D1D-2C49-9290-D2E8-19485BEC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181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RTK Latency – ISO02</a:t>
            </a:r>
          </a:p>
        </p:txBody>
      </p:sp>
      <p:sp>
        <p:nvSpPr>
          <p:cNvPr id="4" name="Content Placeholder: Right Column">
            <a:extLst>
              <a:ext uri="{FF2B5EF4-FFF2-40B4-BE49-F238E27FC236}">
                <a16:creationId xmlns:a16="http://schemas.microsoft.com/office/drawing/2014/main" id="{AB9046C5-BD2A-1032-157F-D88D754A64F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SLAM Latency – ISO02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B117CA3-4A1D-D1AD-E91F-72D5B3507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0FE2E-B017-D2BF-B090-234E4988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362140" cy="3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EBF7F-5B7A-CC5D-CCB6-80B7256B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02" y="1981200"/>
            <a:ext cx="532359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4328"/>
      </p:ext>
    </p:extLst>
  </p:cSld>
  <p:clrMapOvr>
    <a:masterClrMapping/>
  </p:clrMapOvr>
</p:sld>
</file>

<file path=ppt/theme/theme1.xml><?xml version="1.0" encoding="utf-8"?>
<a:theme xmlns:a="http://schemas.openxmlformats.org/drawingml/2006/main" name="2022 TetraTech Branding">
  <a:themeElements>
    <a:clrScheme name="2022 Tetra Tech Branding - Reports">
      <a:dk1>
        <a:srgbClr val="000000"/>
      </a:dk1>
      <a:lt1>
        <a:srgbClr val="FFFFFF"/>
      </a:lt1>
      <a:dk2>
        <a:srgbClr val="747678"/>
      </a:dk2>
      <a:lt2>
        <a:srgbClr val="0065BC"/>
      </a:lt2>
      <a:accent1>
        <a:srgbClr val="003478"/>
      </a:accent1>
      <a:accent2>
        <a:srgbClr val="008542"/>
      </a:accent2>
      <a:accent3>
        <a:srgbClr val="007C92"/>
      </a:accent3>
      <a:accent4>
        <a:srgbClr val="6639B7"/>
      </a:accent4>
      <a:accent5>
        <a:srgbClr val="D0103A"/>
      </a:accent5>
      <a:accent6>
        <a:srgbClr val="C84E00"/>
      </a:accent6>
      <a:hlink>
        <a:srgbClr val="0563C1"/>
      </a:hlink>
      <a:folHlink>
        <a:srgbClr val="007C92"/>
      </a:folHlink>
    </a:clrScheme>
    <a:fontScheme name="2022 TetraTech Branding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ue 90%">
      <a:srgbClr val="0076BB"/>
    </a:custClr>
    <a:custClr name="Blue 80%">
      <a:srgbClr val="008ED4"/>
    </a:custClr>
    <a:custClr name="Blue 70%">
      <a:srgbClr val="349CD9"/>
    </a:custClr>
    <a:custClr name="Blue 60%">
      <a:srgbClr val="5DA9DF"/>
    </a:custClr>
    <a:custClr name="Blue 50%">
      <a:srgbClr val="7CB7E4"/>
    </a:custClr>
    <a:custClr name="Blue 40%">
      <a:srgbClr val="99C5E9"/>
    </a:custClr>
    <a:custClr name="Blue 30%">
      <a:srgbClr val="B3D3EF"/>
    </a:custClr>
    <a:custClr name="Green 90%">
      <a:srgbClr val="009051"/>
    </a:custClr>
    <a:custClr name="Green 80%">
      <a:srgbClr val="299C62"/>
    </a:custClr>
    <a:custClr name="Green 70%">
      <a:srgbClr val="4DA975"/>
    </a:custClr>
    <a:custClr name="Green 60%">
      <a:srgbClr val="69B587"/>
    </a:custClr>
    <a:custClr name="Green 50%">
      <a:srgbClr val="82C19A"/>
    </a:custClr>
    <a:custClr name="Green 40%">
      <a:srgbClr val="9CCDAD"/>
    </a:custClr>
    <a:custClr name="Green 30%">
      <a:srgbClr val="B4D9C1"/>
    </a:custClr>
    <a:custClr name="Teal 90%">
      <a:srgbClr val="008398"/>
    </a:custClr>
    <a:custClr name="Teal 80%">
      <a:srgbClr val="0090A3"/>
    </a:custClr>
    <a:custClr name="Teal 70%">
      <a:srgbClr val="009EAE"/>
    </a:custClr>
    <a:custClr name="Teal 60%">
      <a:srgbClr val="48ABB9"/>
    </a:custClr>
    <a:custClr name="Teal 50%">
      <a:srgbClr val="6CB9C4"/>
    </a:custClr>
    <a:custClr name="Teal 40%">
      <a:srgbClr val="8CC7CF"/>
    </a:custClr>
    <a:custClr name="Teal 30%">
      <a:srgbClr val="A9D4DB"/>
    </a:custClr>
    <a:custClr name="Purple 90%">
      <a:srgbClr val="8650C4"/>
    </a:custClr>
    <a:custClr name="Purple 80%">
      <a:srgbClr val="9463CB"/>
    </a:custClr>
    <a:custClr name="Purple 70%">
      <a:srgbClr val="A376D2"/>
    </a:custClr>
    <a:custClr name="Purple 60%">
      <a:srgbClr val="B089D8"/>
    </a:custClr>
    <a:custClr name="Purple 50%">
      <a:srgbClr val="BD9BDF"/>
    </a:custClr>
    <a:custClr name="Purple 40%">
      <a:srgbClr val="CBAFE5"/>
    </a:custClr>
    <a:custClr name="Purple 30%">
      <a:srgbClr val="D7C2EB"/>
    </a:custClr>
    <a:custClr name="Coral 90%">
      <a:srgbClr val="E33644"/>
    </a:custClr>
    <a:custClr name="Coral 80%">
      <a:srgbClr val="EA5356"/>
    </a:custClr>
    <a:custClr name="Coral 70%">
      <a:srgbClr val="F06C69"/>
    </a:custClr>
    <a:custClr name="Coral 60%">
      <a:srgbClr val="F5827D"/>
    </a:custClr>
    <a:custClr name="Coral 50%">
      <a:srgbClr val="F99791"/>
    </a:custClr>
    <a:custClr name="Coral 40%">
      <a:srgbClr val="FDACA6"/>
    </a:custClr>
    <a:custClr name="Coral 30%">
      <a:srgbClr val="FFC1BB"/>
    </a:custClr>
    <a:custClr name="Orange 90%">
      <a:srgbClr val="CA601B"/>
    </a:custClr>
    <a:custClr name="Orange 80%">
      <a:srgbClr val="D37235"/>
    </a:custClr>
    <a:custClr name="Orange 70%">
      <a:srgbClr val="DB834E"/>
    </a:custClr>
    <a:custClr name="Orange 60%">
      <a:srgbClr val="E39466"/>
    </a:custClr>
    <a:custClr name="Orange 50%">
      <a:srgbClr val="EAA57E"/>
    </a:custClr>
    <a:custClr name="Orange 40%">
      <a:srgbClr val="F0B797"/>
    </a:custClr>
    <a:custClr name="Orange 30%">
      <a:srgbClr val="F5C8AF"/>
    </a:custClr>
    <a:custClr name="Brown 100%">
      <a:srgbClr val="935E3A"/>
    </a:custClr>
    <a:custClr name="Brown 90%">
      <a:srgbClr val="A26F49"/>
    </a:custClr>
    <a:custClr name="Brown 80%">
      <a:srgbClr val="AD7D5B"/>
    </a:custClr>
    <a:custClr name="Brown 70%">
      <a:srgbClr val="B88D6E"/>
    </a:custClr>
    <a:custClr name="Brown 60%">
      <a:srgbClr val="C39C81"/>
    </a:custClr>
    <a:custClr name="Brown 50%">
      <a:srgbClr val="CDAC95"/>
    </a:custClr>
    <a:custClr name="Brown 40%">
      <a:srgbClr val="D7BCA9"/>
    </a:custClr>
    <a:custClr name="Brown 30%">
      <a:srgbClr val="E1CCBE"/>
    </a:custClr>
  </a:custClrLst>
  <a:extLst>
    <a:ext uri="{05A4C25C-085E-4340-85A3-A5531E510DB2}">
      <thm15:themeFamily xmlns:thm15="http://schemas.microsoft.com/office/thememl/2012/main" name="TetraTech_PPT_template.potx  -  Read-Only" id="{06BAC92D-9F25-4A90-A166-C27187E7E50F}" vid="{0C11E532-786D-46D6-B8D2-8BBCE8BA2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d80b27-869c-48b9-b551-93dd3ab94dec" xsi:nil="true"/>
    <lcf76f155ced4ddcb4097134ff3c332f xmlns="72c9ce06-1818-462f-88b6-c6625b63cd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CBDA9FCC6BB4AB5C9EC8DAE15BB1B" ma:contentTypeVersion="16" ma:contentTypeDescription="Create a new document." ma:contentTypeScope="" ma:versionID="411b5e19ff4b93f349662a850dbbf216">
  <xsd:schema xmlns:xsd="http://www.w3.org/2001/XMLSchema" xmlns:xs="http://www.w3.org/2001/XMLSchema" xmlns:p="http://schemas.microsoft.com/office/2006/metadata/properties" xmlns:ns2="72c9ce06-1818-462f-88b6-c6625b63cd75" xmlns:ns3="3dd80b27-869c-48b9-b551-93dd3ab94dec" targetNamespace="http://schemas.microsoft.com/office/2006/metadata/properties" ma:root="true" ma:fieldsID="5de0a928657f06167ff0b1e99417c20b" ns2:_="" ns3:_="">
    <xsd:import namespace="72c9ce06-1818-462f-88b6-c6625b63cd75"/>
    <xsd:import namespace="3dd80b27-869c-48b9-b551-93dd3ab94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9ce06-1818-462f-88b6-c6625b63cd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fb2afa-0461-4a25-b7e7-e28982f86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80b27-869c-48b9-b551-93dd3ab94d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9f005da-31e8-4ab7-be50-375ab82fd765}" ma:internalName="TaxCatchAll" ma:showField="CatchAllData" ma:web="3dd80b27-869c-48b9-b551-93dd3ab94d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52EEFE-1BF3-4115-B0DF-CED1366C3F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522565-FBEB-47B9-BD65-C5906FA95895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3dd80b27-869c-48b9-b551-93dd3ab94dec"/>
    <ds:schemaRef ds:uri="http://schemas.microsoft.com/office/infopath/2007/PartnerControls"/>
    <ds:schemaRef ds:uri="72c9ce06-1818-462f-88b6-c6625b63cd7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DEC8D47-0976-4584-8501-85DA120D5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9ce06-1818-462f-88b6-c6625b63cd75"/>
    <ds:schemaRef ds:uri="3dd80b27-869c-48b9-b551-93dd3ab94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TetraTech_PPT_template</Template>
  <TotalTime>880</TotalTime>
  <Words>618</Words>
  <Application>Microsoft Office PowerPoint</Application>
  <PresentationFormat>Widescreen</PresentationFormat>
  <Paragraphs>212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 Narrow</vt:lpstr>
      <vt:lpstr>Arial</vt:lpstr>
      <vt:lpstr>Calibri</vt:lpstr>
      <vt:lpstr>Source Sans Pro</vt:lpstr>
      <vt:lpstr>Wingdings</vt:lpstr>
      <vt:lpstr>2022 TetraTech Branding</vt:lpstr>
      <vt:lpstr>Impacts of Latency on Temsense One-pass Classification Results</vt:lpstr>
      <vt:lpstr>Project Background</vt:lpstr>
      <vt:lpstr>Project Background</vt:lpstr>
      <vt:lpstr>Seed Classification Details</vt:lpstr>
      <vt:lpstr>Root Cause Analysis</vt:lpstr>
      <vt:lpstr>IVS Configuration</vt:lpstr>
      <vt:lpstr>IVS Configuration</vt:lpstr>
      <vt:lpstr>IVS Latency Assessments</vt:lpstr>
      <vt:lpstr>IVS Latency Assessments</vt:lpstr>
      <vt:lpstr>Grid Latency Assessments – Horizontal QC Seeds</vt:lpstr>
      <vt:lpstr>Grid Latency Assessments – Horizontal QC Seeds</vt:lpstr>
      <vt:lpstr>Grid Latency Assessments – Vertical QC Seed</vt:lpstr>
      <vt:lpstr>Production Grid Corrective Action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Junck, Brian</dc:creator>
  <cp:lastModifiedBy>Junck, Brian</cp:lastModifiedBy>
  <cp:revision>15</cp:revision>
  <cp:lastPrinted>2015-03-04T23:53:32Z</cp:lastPrinted>
  <dcterms:created xsi:type="dcterms:W3CDTF">2025-04-09T15:06:28Z</dcterms:created>
  <dcterms:modified xsi:type="dcterms:W3CDTF">2025-04-14T18:32:33Z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0x0101009FBCBDA9FCC6BB4AB5C9EC8DAE15BB1B</vt:lpwstr>
  </property>
  <property fmtid="{D5CDD505-2E9C-101B-9397-08002B2CF9AE}" pid="3" name="MediaServiceImageTags">
    <vt:lpwstr/>
  </property>
</Properties>
</file>