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4"/>
    <p:sldMasterId id="2147483863" r:id="rId5"/>
  </p:sldMasterIdLst>
  <p:notesMasterIdLst>
    <p:notesMasterId r:id="rId21"/>
  </p:notesMasterIdLst>
  <p:handoutMasterIdLst>
    <p:handoutMasterId r:id="rId22"/>
  </p:handoutMasterIdLst>
  <p:sldIdLst>
    <p:sldId id="2373" r:id="rId6"/>
    <p:sldId id="2343" r:id="rId7"/>
    <p:sldId id="2385" r:id="rId8"/>
    <p:sldId id="2386" r:id="rId9"/>
    <p:sldId id="2396" r:id="rId10"/>
    <p:sldId id="2397" r:id="rId11"/>
    <p:sldId id="2387" r:id="rId12"/>
    <p:sldId id="2389" r:id="rId13"/>
    <p:sldId id="2390" r:id="rId14"/>
    <p:sldId id="2391" r:id="rId15"/>
    <p:sldId id="2393" r:id="rId16"/>
    <p:sldId id="2398" r:id="rId17"/>
    <p:sldId id="2392" r:id="rId18"/>
    <p:sldId id="2395" r:id="rId19"/>
    <p:sldId id="2380" r:id="rId20"/>
  </p:sldIdLst>
  <p:sldSz cx="12192000" cy="6858000"/>
  <p:notesSz cx="7010400" cy="9296400"/>
  <p:defaultTextStyle>
    <a:defPPr>
      <a:defRPr lang="en-US"/>
    </a:defPPr>
    <a:lvl1pPr marL="0" algn="l" defTabSz="1219050" rtl="0" eaLnBrk="1" latinLnBrk="0" hangingPunct="1">
      <a:defRPr sz="2400" kern="1200">
        <a:solidFill>
          <a:schemeClr val="tx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81931"/>
    <a:srgbClr val="1B3349"/>
    <a:srgbClr val="000000"/>
    <a:srgbClr val="FFFFFF"/>
    <a:srgbClr val="E00B06"/>
    <a:srgbClr val="0251E6"/>
    <a:srgbClr val="50BF34"/>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AFE75C-DE86-45F8-86E6-7C69525C4949}" v="2031" dt="2025-04-10T21:32:31.654"/>
  </p1510:revLst>
</p1510:revInfo>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86536" autoAdjust="0"/>
  </p:normalViewPr>
  <p:slideViewPr>
    <p:cSldViewPr snapToGrid="0">
      <p:cViewPr varScale="1">
        <p:scale>
          <a:sx n="82" d="100"/>
          <a:sy n="82" d="100"/>
        </p:scale>
        <p:origin x="950" y="77"/>
      </p:cViewPr>
      <p:guideLst/>
    </p:cSldViewPr>
  </p:slideViewPr>
  <p:outlineViewPr>
    <p:cViewPr>
      <p:scale>
        <a:sx n="33" d="100"/>
        <a:sy n="33" d="100"/>
      </p:scale>
      <p:origin x="0" y="-8142"/>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1" d="2"/>
          <a:sy n="1" d="2"/>
        </p:scale>
        <p:origin x="5304" y="205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um, William [US-US]" userId="cdf6fbcf-e712-4081-87e4-77e8aed4e648" providerId="ADAL" clId="{E8AFE75C-DE86-45F8-86E6-7C69525C4949}"/>
    <pc:docChg chg="undo custSel addSld delSld modSld sldOrd">
      <pc:chgData name="Baum, William [US-US]" userId="cdf6fbcf-e712-4081-87e4-77e8aed4e648" providerId="ADAL" clId="{E8AFE75C-DE86-45F8-86E6-7C69525C4949}" dt="2025-04-14T19:09:01.231" v="14550" actId="1076"/>
      <pc:docMkLst>
        <pc:docMk/>
      </pc:docMkLst>
      <pc:sldChg chg="modSp del mod">
        <pc:chgData name="Baum, William [US-US]" userId="cdf6fbcf-e712-4081-87e4-77e8aed4e648" providerId="ADAL" clId="{E8AFE75C-DE86-45F8-86E6-7C69525C4949}" dt="2025-04-02T23:04:01.187" v="11165" actId="2696"/>
        <pc:sldMkLst>
          <pc:docMk/>
          <pc:sldMk cId="3532025720" sldId="484"/>
        </pc:sldMkLst>
      </pc:sldChg>
      <pc:sldChg chg="addSp delSp modSp mod">
        <pc:chgData name="Baum, William [US-US]" userId="cdf6fbcf-e712-4081-87e4-77e8aed4e648" providerId="ADAL" clId="{E8AFE75C-DE86-45F8-86E6-7C69525C4949}" dt="2025-04-03T17:06:43.515" v="11188" actId="14100"/>
        <pc:sldMkLst>
          <pc:docMk/>
          <pc:sldMk cId="471112157" sldId="2343"/>
        </pc:sldMkLst>
        <pc:spChg chg="mod">
          <ac:chgData name="Baum, William [US-US]" userId="cdf6fbcf-e712-4081-87e4-77e8aed4e648" providerId="ADAL" clId="{E8AFE75C-DE86-45F8-86E6-7C69525C4949}" dt="2025-04-03T17:06:43.515" v="11188" actId="14100"/>
          <ac:spMkLst>
            <pc:docMk/>
            <pc:sldMk cId="471112157" sldId="2343"/>
            <ac:spMk id="10" creationId="{C61EAE0E-9133-9043-8C96-0EF7FCDFBD63}"/>
          </ac:spMkLst>
        </pc:spChg>
        <pc:spChg chg="mod">
          <ac:chgData name="Baum, William [US-US]" userId="cdf6fbcf-e712-4081-87e4-77e8aed4e648" providerId="ADAL" clId="{E8AFE75C-DE86-45F8-86E6-7C69525C4949}" dt="2025-04-03T17:06:36.033" v="11187" actId="12"/>
          <ac:spMkLst>
            <pc:docMk/>
            <pc:sldMk cId="471112157" sldId="2343"/>
            <ac:spMk id="11" creationId="{17B310B9-67EA-344A-8A29-C65D221DFAAC}"/>
          </ac:spMkLst>
        </pc:spChg>
      </pc:sldChg>
      <pc:sldChg chg="addSp delSp modSp mod">
        <pc:chgData name="Baum, William [US-US]" userId="cdf6fbcf-e712-4081-87e4-77e8aed4e648" providerId="ADAL" clId="{E8AFE75C-DE86-45F8-86E6-7C69525C4949}" dt="2025-04-14T19:07:42.650" v="14532" actId="20577"/>
        <pc:sldMkLst>
          <pc:docMk/>
          <pc:sldMk cId="3686069382" sldId="2373"/>
        </pc:sldMkLst>
        <pc:spChg chg="mod">
          <ac:chgData name="Baum, William [US-US]" userId="cdf6fbcf-e712-4081-87e4-77e8aed4e648" providerId="ADAL" clId="{E8AFE75C-DE86-45F8-86E6-7C69525C4949}" dt="2025-03-18T23:50:13.002" v="132" actId="1076"/>
          <ac:spMkLst>
            <pc:docMk/>
            <pc:sldMk cId="3686069382" sldId="2373"/>
            <ac:spMk id="5" creationId="{00000000-0000-0000-0000-000000000000}"/>
          </ac:spMkLst>
        </pc:spChg>
        <pc:spChg chg="mod">
          <ac:chgData name="Baum, William [US-US]" userId="cdf6fbcf-e712-4081-87e4-77e8aed4e648" providerId="ADAL" clId="{E8AFE75C-DE86-45F8-86E6-7C69525C4949}" dt="2025-04-14T19:07:42.650" v="14532" actId="20577"/>
          <ac:spMkLst>
            <pc:docMk/>
            <pc:sldMk cId="3686069382" sldId="2373"/>
            <ac:spMk id="14" creationId="{949317FC-7327-4BF3-9B7D-92F8E2348FA9}"/>
          </ac:spMkLst>
        </pc:spChg>
        <pc:spChg chg="add del mod">
          <ac:chgData name="Baum, William [US-US]" userId="cdf6fbcf-e712-4081-87e4-77e8aed4e648" providerId="ADAL" clId="{E8AFE75C-DE86-45F8-86E6-7C69525C4949}" dt="2025-03-18T23:52:12.158" v="239" actId="313"/>
          <ac:spMkLst>
            <pc:docMk/>
            <pc:sldMk cId="3686069382" sldId="2373"/>
            <ac:spMk id="23" creationId="{C986830F-97A6-CC41-AC1F-66BB8C3AC20C}"/>
          </ac:spMkLst>
        </pc:spChg>
        <pc:picChg chg="add mod">
          <ac:chgData name="Baum, William [US-US]" userId="cdf6fbcf-e712-4081-87e4-77e8aed4e648" providerId="ADAL" clId="{E8AFE75C-DE86-45F8-86E6-7C69525C4949}" dt="2025-04-01T23:21:45.086" v="3835" actId="1076"/>
          <ac:picMkLst>
            <pc:docMk/>
            <pc:sldMk cId="3686069382" sldId="2373"/>
            <ac:picMk id="6" creationId="{8D4A3E30-ED1A-288E-9FDE-4696E673F41B}"/>
          </ac:picMkLst>
        </pc:picChg>
      </pc:sldChg>
      <pc:sldChg chg="del">
        <pc:chgData name="Baum, William [US-US]" userId="cdf6fbcf-e712-4081-87e4-77e8aed4e648" providerId="ADAL" clId="{E8AFE75C-DE86-45F8-86E6-7C69525C4949}" dt="2025-04-01T23:32:23.732" v="3984" actId="47"/>
        <pc:sldMkLst>
          <pc:docMk/>
          <pc:sldMk cId="3409919970" sldId="2374"/>
        </pc:sldMkLst>
      </pc:sldChg>
      <pc:sldChg chg="delSp modSp del mod">
        <pc:chgData name="Baum, William [US-US]" userId="cdf6fbcf-e712-4081-87e4-77e8aed4e648" providerId="ADAL" clId="{E8AFE75C-DE86-45F8-86E6-7C69525C4949}" dt="2025-04-01T23:33:31.419" v="4024" actId="2696"/>
        <pc:sldMkLst>
          <pc:docMk/>
          <pc:sldMk cId="2940666981" sldId="2375"/>
        </pc:sldMkLst>
      </pc:sldChg>
      <pc:sldChg chg="addSp delSp modSp del mod delAnim">
        <pc:chgData name="Baum, William [US-US]" userId="cdf6fbcf-e712-4081-87e4-77e8aed4e648" providerId="ADAL" clId="{E8AFE75C-DE86-45F8-86E6-7C69525C4949}" dt="2025-04-10T20:15:28.156" v="11190" actId="47"/>
        <pc:sldMkLst>
          <pc:docMk/>
          <pc:sldMk cId="3015303619" sldId="2376"/>
        </pc:sldMkLst>
      </pc:sldChg>
      <pc:sldChg chg="del">
        <pc:chgData name="Baum, William [US-US]" userId="cdf6fbcf-e712-4081-87e4-77e8aed4e648" providerId="ADAL" clId="{E8AFE75C-DE86-45F8-86E6-7C69525C4949}" dt="2025-04-01T23:33:19.330" v="4023" actId="2696"/>
        <pc:sldMkLst>
          <pc:docMk/>
          <pc:sldMk cId="4218932781" sldId="2377"/>
        </pc:sldMkLst>
      </pc:sldChg>
      <pc:sldChg chg="del">
        <pc:chgData name="Baum, William [US-US]" userId="cdf6fbcf-e712-4081-87e4-77e8aed4e648" providerId="ADAL" clId="{E8AFE75C-DE86-45F8-86E6-7C69525C4949}" dt="2025-04-01T23:33:19.330" v="4023" actId="2696"/>
        <pc:sldMkLst>
          <pc:docMk/>
          <pc:sldMk cId="2400308548" sldId="2378"/>
        </pc:sldMkLst>
      </pc:sldChg>
      <pc:sldChg chg="modSp del mod">
        <pc:chgData name="Baum, William [US-US]" userId="cdf6fbcf-e712-4081-87e4-77e8aed4e648" providerId="ADAL" clId="{E8AFE75C-DE86-45F8-86E6-7C69525C4949}" dt="2025-04-02T22:54:14.957" v="10226" actId="2696"/>
        <pc:sldMkLst>
          <pc:docMk/>
          <pc:sldMk cId="2684438861" sldId="2379"/>
        </pc:sldMkLst>
      </pc:sldChg>
      <pc:sldChg chg="delSp mod">
        <pc:chgData name="Baum, William [US-US]" userId="cdf6fbcf-e712-4081-87e4-77e8aed4e648" providerId="ADAL" clId="{E8AFE75C-DE86-45F8-86E6-7C69525C4949}" dt="2025-04-01T23:32:27.244" v="3987" actId="478"/>
        <pc:sldMkLst>
          <pc:docMk/>
          <pc:sldMk cId="3783470691" sldId="2380"/>
        </pc:sldMkLst>
      </pc:sldChg>
      <pc:sldChg chg="del">
        <pc:chgData name="Baum, William [US-US]" userId="cdf6fbcf-e712-4081-87e4-77e8aed4e648" providerId="ADAL" clId="{E8AFE75C-DE86-45F8-86E6-7C69525C4949}" dt="2025-04-01T23:33:19.330" v="4023" actId="2696"/>
        <pc:sldMkLst>
          <pc:docMk/>
          <pc:sldMk cId="2310352490" sldId="2381"/>
        </pc:sldMkLst>
      </pc:sldChg>
      <pc:sldChg chg="del">
        <pc:chgData name="Baum, William [US-US]" userId="cdf6fbcf-e712-4081-87e4-77e8aed4e648" providerId="ADAL" clId="{E8AFE75C-DE86-45F8-86E6-7C69525C4949}" dt="2025-04-01T23:33:19.330" v="4023" actId="2696"/>
        <pc:sldMkLst>
          <pc:docMk/>
          <pc:sldMk cId="1571602773" sldId="2383"/>
        </pc:sldMkLst>
      </pc:sldChg>
      <pc:sldChg chg="del">
        <pc:chgData name="Baum, William [US-US]" userId="cdf6fbcf-e712-4081-87e4-77e8aed4e648" providerId="ADAL" clId="{E8AFE75C-DE86-45F8-86E6-7C69525C4949}" dt="2025-04-01T23:33:19.330" v="4023" actId="2696"/>
        <pc:sldMkLst>
          <pc:docMk/>
          <pc:sldMk cId="2837035395" sldId="2384"/>
        </pc:sldMkLst>
      </pc:sldChg>
      <pc:sldChg chg="addSp delSp modSp mod modAnim">
        <pc:chgData name="Baum, William [US-US]" userId="cdf6fbcf-e712-4081-87e4-77e8aed4e648" providerId="ADAL" clId="{E8AFE75C-DE86-45F8-86E6-7C69525C4949}" dt="2025-04-02T20:14:27.714" v="6349" actId="113"/>
        <pc:sldMkLst>
          <pc:docMk/>
          <pc:sldMk cId="1536265555" sldId="2385"/>
        </pc:sldMkLst>
        <pc:spChg chg="mod">
          <ac:chgData name="Baum, William [US-US]" userId="cdf6fbcf-e712-4081-87e4-77e8aed4e648" providerId="ADAL" clId="{E8AFE75C-DE86-45F8-86E6-7C69525C4949}" dt="2025-04-02T20:14:27.714" v="6349" actId="113"/>
          <ac:spMkLst>
            <pc:docMk/>
            <pc:sldMk cId="1536265555" sldId="2385"/>
            <ac:spMk id="4" creationId="{3EAC86F0-8D8A-534B-5701-F1AD9ED84878}"/>
          </ac:spMkLst>
        </pc:spChg>
        <pc:spChg chg="mod">
          <ac:chgData name="Baum, William [US-US]" userId="cdf6fbcf-e712-4081-87e4-77e8aed4e648" providerId="ADAL" clId="{E8AFE75C-DE86-45F8-86E6-7C69525C4949}" dt="2025-04-01T22:44:35.056" v="1646" actId="20577"/>
          <ac:spMkLst>
            <pc:docMk/>
            <pc:sldMk cId="1536265555" sldId="2385"/>
            <ac:spMk id="7" creationId="{CF1088D6-4EB5-2C4A-A345-741743FDCBC2}"/>
          </ac:spMkLst>
        </pc:spChg>
        <pc:picChg chg="add mod">
          <ac:chgData name="Baum, William [US-US]" userId="cdf6fbcf-e712-4081-87e4-77e8aed4e648" providerId="ADAL" clId="{E8AFE75C-DE86-45F8-86E6-7C69525C4949}" dt="2025-04-01T23:20:34.126" v="3814" actId="14100"/>
          <ac:picMkLst>
            <pc:docMk/>
            <pc:sldMk cId="1536265555" sldId="2385"/>
            <ac:picMk id="2054" creationId="{D7F68B54-054C-783D-BB30-720A8401CDFB}"/>
          </ac:picMkLst>
        </pc:picChg>
      </pc:sldChg>
      <pc:sldChg chg="add del">
        <pc:chgData name="Baum, William [US-US]" userId="cdf6fbcf-e712-4081-87e4-77e8aed4e648" providerId="ADAL" clId="{E8AFE75C-DE86-45F8-86E6-7C69525C4949}" dt="2025-04-01T22:44:35.481" v="1647" actId="2890"/>
        <pc:sldMkLst>
          <pc:docMk/>
          <pc:sldMk cId="1288206360" sldId="2386"/>
        </pc:sldMkLst>
      </pc:sldChg>
      <pc:sldChg chg="addSp delSp modSp add mod">
        <pc:chgData name="Baum, William [US-US]" userId="cdf6fbcf-e712-4081-87e4-77e8aed4e648" providerId="ADAL" clId="{E8AFE75C-DE86-45F8-86E6-7C69525C4949}" dt="2025-04-02T20:14:15.397" v="6345" actId="113"/>
        <pc:sldMkLst>
          <pc:docMk/>
          <pc:sldMk cId="3737604250" sldId="2386"/>
        </pc:sldMkLst>
        <pc:spChg chg="mod">
          <ac:chgData name="Baum, William [US-US]" userId="cdf6fbcf-e712-4081-87e4-77e8aed4e648" providerId="ADAL" clId="{E8AFE75C-DE86-45F8-86E6-7C69525C4949}" dt="2025-04-02T20:14:15.397" v="6345" actId="113"/>
          <ac:spMkLst>
            <pc:docMk/>
            <pc:sldMk cId="3737604250" sldId="2386"/>
            <ac:spMk id="4" creationId="{4BC4F9C5-911E-E7FC-2F87-6FF73895C1D5}"/>
          </ac:spMkLst>
        </pc:spChg>
        <pc:spChg chg="mod">
          <ac:chgData name="Baum, William [US-US]" userId="cdf6fbcf-e712-4081-87e4-77e8aed4e648" providerId="ADAL" clId="{E8AFE75C-DE86-45F8-86E6-7C69525C4949}" dt="2025-04-01T22:46:59.721" v="1780" actId="20577"/>
          <ac:spMkLst>
            <pc:docMk/>
            <pc:sldMk cId="3737604250" sldId="2386"/>
            <ac:spMk id="7" creationId="{B01032BD-13C0-2AC9-7FD8-A660AF1E9B92}"/>
          </ac:spMkLst>
        </pc:spChg>
        <pc:picChg chg="add mod">
          <ac:chgData name="Baum, William [US-US]" userId="cdf6fbcf-e712-4081-87e4-77e8aed4e648" providerId="ADAL" clId="{E8AFE75C-DE86-45F8-86E6-7C69525C4949}" dt="2025-04-01T23:18:17.837" v="3687" actId="1076"/>
          <ac:picMkLst>
            <pc:docMk/>
            <pc:sldMk cId="3737604250" sldId="2386"/>
            <ac:picMk id="1028" creationId="{C0CF2C97-4863-90E1-D351-CEB848FF32D5}"/>
          </ac:picMkLst>
        </pc:picChg>
        <pc:picChg chg="add mod">
          <ac:chgData name="Baum, William [US-US]" userId="cdf6fbcf-e712-4081-87e4-77e8aed4e648" providerId="ADAL" clId="{E8AFE75C-DE86-45F8-86E6-7C69525C4949}" dt="2025-04-01T23:18:21.298" v="3688" actId="732"/>
          <ac:picMkLst>
            <pc:docMk/>
            <pc:sldMk cId="3737604250" sldId="2386"/>
            <ac:picMk id="1030" creationId="{B43CDA39-53DD-D458-D6CD-354872DDD743}"/>
          </ac:picMkLst>
        </pc:picChg>
      </pc:sldChg>
      <pc:sldChg chg="addSp delSp modSp add mod modNotesTx">
        <pc:chgData name="Baum, William [US-US]" userId="cdf6fbcf-e712-4081-87e4-77e8aed4e648" providerId="ADAL" clId="{E8AFE75C-DE86-45F8-86E6-7C69525C4949}" dt="2025-04-14T19:05:07.826" v="14505" actId="20577"/>
        <pc:sldMkLst>
          <pc:docMk/>
          <pc:sldMk cId="2878647543" sldId="2387"/>
        </pc:sldMkLst>
        <pc:spChg chg="add mod">
          <ac:chgData name="Baum, William [US-US]" userId="cdf6fbcf-e712-4081-87e4-77e8aed4e648" providerId="ADAL" clId="{E8AFE75C-DE86-45F8-86E6-7C69525C4949}" dt="2025-04-10T21:36:25.570" v="14488" actId="20577"/>
          <ac:spMkLst>
            <pc:docMk/>
            <pc:sldMk cId="2878647543" sldId="2387"/>
            <ac:spMk id="2" creationId="{742028F9-04EB-A044-512A-F03390E21BC5}"/>
          </ac:spMkLst>
        </pc:spChg>
        <pc:spChg chg="mod">
          <ac:chgData name="Baum, William [US-US]" userId="cdf6fbcf-e712-4081-87e4-77e8aed4e648" providerId="ADAL" clId="{E8AFE75C-DE86-45F8-86E6-7C69525C4949}" dt="2025-04-01T23:20:14.049" v="3808" actId="20577"/>
          <ac:spMkLst>
            <pc:docMk/>
            <pc:sldMk cId="2878647543" sldId="2387"/>
            <ac:spMk id="7" creationId="{BD76B03B-AB0D-1386-E0E0-45A4436ADACD}"/>
          </ac:spMkLst>
        </pc:spChg>
        <pc:spChg chg="add mod">
          <ac:chgData name="Baum, William [US-US]" userId="cdf6fbcf-e712-4081-87e4-77e8aed4e648" providerId="ADAL" clId="{E8AFE75C-DE86-45F8-86E6-7C69525C4949}" dt="2025-04-10T21:36:52.291" v="14490" actId="948"/>
          <ac:spMkLst>
            <pc:docMk/>
            <pc:sldMk cId="2878647543" sldId="2387"/>
            <ac:spMk id="12" creationId="{2C49A406-6EB9-42A2-EA01-D2C4F6A440C7}"/>
          </ac:spMkLst>
        </pc:spChg>
        <pc:picChg chg="add mod ord">
          <ac:chgData name="Baum, William [US-US]" userId="cdf6fbcf-e712-4081-87e4-77e8aed4e648" providerId="ADAL" clId="{E8AFE75C-DE86-45F8-86E6-7C69525C4949}" dt="2025-04-02T19:48:07.222" v="5405" actId="1076"/>
          <ac:picMkLst>
            <pc:docMk/>
            <pc:sldMk cId="2878647543" sldId="2387"/>
            <ac:picMk id="4" creationId="{640A3316-3E41-E77E-3A38-9EBC181FFFCB}"/>
          </ac:picMkLst>
        </pc:picChg>
        <pc:picChg chg="add mod ord modCrop">
          <ac:chgData name="Baum, William [US-US]" userId="cdf6fbcf-e712-4081-87e4-77e8aed4e648" providerId="ADAL" clId="{E8AFE75C-DE86-45F8-86E6-7C69525C4949}" dt="2025-04-02T19:46:08.069" v="5285" actId="1076"/>
          <ac:picMkLst>
            <pc:docMk/>
            <pc:sldMk cId="2878647543" sldId="2387"/>
            <ac:picMk id="10" creationId="{CBFEC0D3-23D5-386F-5E49-D57D98923454}"/>
          </ac:picMkLst>
        </pc:picChg>
      </pc:sldChg>
      <pc:sldChg chg="addSp modSp add del mod">
        <pc:chgData name="Baum, William [US-US]" userId="cdf6fbcf-e712-4081-87e4-77e8aed4e648" providerId="ADAL" clId="{E8AFE75C-DE86-45F8-86E6-7C69525C4949}" dt="2025-04-02T22:13:55.218" v="8768" actId="2696"/>
        <pc:sldMkLst>
          <pc:docMk/>
          <pc:sldMk cId="1180106266" sldId="2388"/>
        </pc:sldMkLst>
      </pc:sldChg>
      <pc:sldChg chg="addSp delSp modSp add mod modNotesTx">
        <pc:chgData name="Baum, William [US-US]" userId="cdf6fbcf-e712-4081-87e4-77e8aed4e648" providerId="ADAL" clId="{E8AFE75C-DE86-45F8-86E6-7C69525C4949}" dt="2025-04-14T19:05:04.806" v="14504" actId="20577"/>
        <pc:sldMkLst>
          <pc:docMk/>
          <pc:sldMk cId="1265365472" sldId="2389"/>
        </pc:sldMkLst>
        <pc:spChg chg="mod">
          <ac:chgData name="Baum, William [US-US]" userId="cdf6fbcf-e712-4081-87e4-77e8aed4e648" providerId="ADAL" clId="{E8AFE75C-DE86-45F8-86E6-7C69525C4949}" dt="2025-04-02T19:30:50.592" v="5060" actId="20577"/>
          <ac:spMkLst>
            <pc:docMk/>
            <pc:sldMk cId="1265365472" sldId="2389"/>
            <ac:spMk id="7" creationId="{C879F41E-937C-1192-DDE8-C40B520AEC97}"/>
          </ac:spMkLst>
        </pc:spChg>
        <pc:picChg chg="add mod ord modCrop">
          <ac:chgData name="Baum, William [US-US]" userId="cdf6fbcf-e712-4081-87e4-77e8aed4e648" providerId="ADAL" clId="{E8AFE75C-DE86-45F8-86E6-7C69525C4949}" dt="2025-04-02T19:56:57.772" v="5534" actId="1076"/>
          <ac:picMkLst>
            <pc:docMk/>
            <pc:sldMk cId="1265365472" sldId="2389"/>
            <ac:picMk id="4" creationId="{C7880446-AB57-4F8F-3CA4-B9C4333BBF22}"/>
          </ac:picMkLst>
        </pc:picChg>
        <pc:picChg chg="add mod modCrop">
          <ac:chgData name="Baum, William [US-US]" userId="cdf6fbcf-e712-4081-87e4-77e8aed4e648" providerId="ADAL" clId="{E8AFE75C-DE86-45F8-86E6-7C69525C4949}" dt="2025-04-02T19:56:33.864" v="5529" actId="732"/>
          <ac:picMkLst>
            <pc:docMk/>
            <pc:sldMk cId="1265365472" sldId="2389"/>
            <ac:picMk id="6" creationId="{817BC64C-1897-118C-D068-7B485F814CE9}"/>
          </ac:picMkLst>
        </pc:picChg>
        <pc:picChg chg="mod">
          <ac:chgData name="Baum, William [US-US]" userId="cdf6fbcf-e712-4081-87e4-77e8aed4e648" providerId="ADAL" clId="{E8AFE75C-DE86-45F8-86E6-7C69525C4949}" dt="2025-04-02T19:57:03.774" v="5535" actId="1076"/>
          <ac:picMkLst>
            <pc:docMk/>
            <pc:sldMk cId="1265365472" sldId="2389"/>
            <ac:picMk id="8" creationId="{913A28A8-2409-4847-264E-D777B253FE0E}"/>
          </ac:picMkLst>
        </pc:picChg>
        <pc:picChg chg="add mod ord modCrop">
          <ac:chgData name="Baum, William [US-US]" userId="cdf6fbcf-e712-4081-87e4-77e8aed4e648" providerId="ADAL" clId="{E8AFE75C-DE86-45F8-86E6-7C69525C4949}" dt="2025-04-02T19:56:37.493" v="5530" actId="732"/>
          <ac:picMkLst>
            <pc:docMk/>
            <pc:sldMk cId="1265365472" sldId="2389"/>
            <ac:picMk id="10" creationId="{DEE153FC-0B60-6F61-D2C1-9EB51A9E86D8}"/>
          </ac:picMkLst>
        </pc:picChg>
        <pc:picChg chg="add mod modCrop">
          <ac:chgData name="Baum, William [US-US]" userId="cdf6fbcf-e712-4081-87e4-77e8aed4e648" providerId="ADAL" clId="{E8AFE75C-DE86-45F8-86E6-7C69525C4949}" dt="2025-04-02T19:56:57.772" v="5534" actId="1076"/>
          <ac:picMkLst>
            <pc:docMk/>
            <pc:sldMk cId="1265365472" sldId="2389"/>
            <ac:picMk id="13" creationId="{096C1DF8-4DF9-3367-CA0E-C6E46F7714AF}"/>
          </ac:picMkLst>
        </pc:picChg>
      </pc:sldChg>
      <pc:sldChg chg="addSp delSp modSp add mod modNotesTx">
        <pc:chgData name="Baum, William [US-US]" userId="cdf6fbcf-e712-4081-87e4-77e8aed4e648" providerId="ADAL" clId="{E8AFE75C-DE86-45F8-86E6-7C69525C4949}" dt="2025-04-14T19:04:49.477" v="14503" actId="20577"/>
        <pc:sldMkLst>
          <pc:docMk/>
          <pc:sldMk cId="3375628297" sldId="2390"/>
        </pc:sldMkLst>
        <pc:spChg chg="add mod">
          <ac:chgData name="Baum, William [US-US]" userId="cdf6fbcf-e712-4081-87e4-77e8aed4e648" providerId="ADAL" clId="{E8AFE75C-DE86-45F8-86E6-7C69525C4949}" dt="2025-04-02T20:19:20.883" v="6665" actId="6549"/>
          <ac:spMkLst>
            <pc:docMk/>
            <pc:sldMk cId="3375628297" sldId="2390"/>
            <ac:spMk id="2" creationId="{729C9B07-10C3-FA28-015B-CA38819A3376}"/>
          </ac:spMkLst>
        </pc:spChg>
        <pc:spChg chg="mod">
          <ac:chgData name="Baum, William [US-US]" userId="cdf6fbcf-e712-4081-87e4-77e8aed4e648" providerId="ADAL" clId="{E8AFE75C-DE86-45F8-86E6-7C69525C4949}" dt="2025-04-02T19:57:37.009" v="5563" actId="20577"/>
          <ac:spMkLst>
            <pc:docMk/>
            <pc:sldMk cId="3375628297" sldId="2390"/>
            <ac:spMk id="7" creationId="{D558FCF6-54EA-667D-D25A-8FBBC42CF5A5}"/>
          </ac:spMkLst>
        </pc:spChg>
        <pc:picChg chg="add mod modCrop">
          <ac:chgData name="Baum, William [US-US]" userId="cdf6fbcf-e712-4081-87e4-77e8aed4e648" providerId="ADAL" clId="{E8AFE75C-DE86-45F8-86E6-7C69525C4949}" dt="2025-04-02T20:08:26.119" v="6024" actId="14100"/>
          <ac:picMkLst>
            <pc:docMk/>
            <pc:sldMk cId="3375628297" sldId="2390"/>
            <ac:picMk id="3" creationId="{A5A6A0CC-77C6-83CD-9E52-AF0E45FA985A}"/>
          </ac:picMkLst>
        </pc:picChg>
        <pc:picChg chg="add mod modCrop">
          <ac:chgData name="Baum, William [US-US]" userId="cdf6fbcf-e712-4081-87e4-77e8aed4e648" providerId="ADAL" clId="{E8AFE75C-DE86-45F8-86E6-7C69525C4949}" dt="2025-04-02T20:19:31.495" v="6666" actId="14100"/>
          <ac:picMkLst>
            <pc:docMk/>
            <pc:sldMk cId="3375628297" sldId="2390"/>
            <ac:picMk id="9" creationId="{EC3313B4-C5F8-98D4-0824-DD3C14B47A12}"/>
          </ac:picMkLst>
        </pc:picChg>
      </pc:sldChg>
      <pc:sldChg chg="addSp delSp modSp add mod ord modNotesTx">
        <pc:chgData name="Baum, William [US-US]" userId="cdf6fbcf-e712-4081-87e4-77e8aed4e648" providerId="ADAL" clId="{E8AFE75C-DE86-45F8-86E6-7C69525C4949}" dt="2025-04-14T19:04:46.614" v="14502" actId="20577"/>
        <pc:sldMkLst>
          <pc:docMk/>
          <pc:sldMk cId="3319115734" sldId="2391"/>
        </pc:sldMkLst>
        <pc:spChg chg="mod">
          <ac:chgData name="Baum, William [US-US]" userId="cdf6fbcf-e712-4081-87e4-77e8aed4e648" providerId="ADAL" clId="{E8AFE75C-DE86-45F8-86E6-7C69525C4949}" dt="2025-04-02T20:35:07.070" v="7785" actId="20577"/>
          <ac:spMkLst>
            <pc:docMk/>
            <pc:sldMk cId="3319115734" sldId="2391"/>
            <ac:spMk id="2" creationId="{19B2F88C-8102-5498-90DD-A0EDC3C5C6C6}"/>
          </ac:spMkLst>
        </pc:spChg>
        <pc:spChg chg="add mod">
          <ac:chgData name="Baum, William [US-US]" userId="cdf6fbcf-e712-4081-87e4-77e8aed4e648" providerId="ADAL" clId="{E8AFE75C-DE86-45F8-86E6-7C69525C4949}" dt="2025-04-02T22:47:13.044" v="9989" actId="207"/>
          <ac:spMkLst>
            <pc:docMk/>
            <pc:sldMk cId="3319115734" sldId="2391"/>
            <ac:spMk id="5" creationId="{CE6E3B57-45E6-367A-D0D0-085482CC0D19}"/>
          </ac:spMkLst>
        </pc:spChg>
        <pc:spChg chg="mod">
          <ac:chgData name="Baum, William [US-US]" userId="cdf6fbcf-e712-4081-87e4-77e8aed4e648" providerId="ADAL" clId="{E8AFE75C-DE86-45F8-86E6-7C69525C4949}" dt="2025-04-10T20:19:05.141" v="11384" actId="20577"/>
          <ac:spMkLst>
            <pc:docMk/>
            <pc:sldMk cId="3319115734" sldId="2391"/>
            <ac:spMk id="7" creationId="{D211DACF-4FDD-E9A4-04AD-8FC82FF924E1}"/>
          </ac:spMkLst>
        </pc:spChg>
      </pc:sldChg>
      <pc:sldChg chg="addSp delSp modSp add mod modNotesTx">
        <pc:chgData name="Baum, William [US-US]" userId="cdf6fbcf-e712-4081-87e4-77e8aed4e648" providerId="ADAL" clId="{E8AFE75C-DE86-45F8-86E6-7C69525C4949}" dt="2025-04-14T19:04:34.130" v="14499" actId="20577"/>
        <pc:sldMkLst>
          <pc:docMk/>
          <pc:sldMk cId="1132257862" sldId="2392"/>
        </pc:sldMkLst>
        <pc:spChg chg="mod">
          <ac:chgData name="Baum, William [US-US]" userId="cdf6fbcf-e712-4081-87e4-77e8aed4e648" providerId="ADAL" clId="{E8AFE75C-DE86-45F8-86E6-7C69525C4949}" dt="2025-04-10T21:28:23.437" v="14036" actId="207"/>
          <ac:spMkLst>
            <pc:docMk/>
            <pc:sldMk cId="1132257862" sldId="2392"/>
            <ac:spMk id="2" creationId="{DF943DF8-F781-7362-13F6-AA33EA92A5BA}"/>
          </ac:spMkLst>
        </pc:spChg>
        <pc:spChg chg="mod">
          <ac:chgData name="Baum, William [US-US]" userId="cdf6fbcf-e712-4081-87e4-77e8aed4e648" providerId="ADAL" clId="{E8AFE75C-DE86-45F8-86E6-7C69525C4949}" dt="2025-04-02T20:56:18.608" v="7885" actId="20577"/>
          <ac:spMkLst>
            <pc:docMk/>
            <pc:sldMk cId="1132257862" sldId="2392"/>
            <ac:spMk id="7" creationId="{D495BA34-902A-6482-FB53-5B727E313A79}"/>
          </ac:spMkLst>
        </pc:spChg>
        <pc:picChg chg="add mod modCrop">
          <ac:chgData name="Baum, William [US-US]" userId="cdf6fbcf-e712-4081-87e4-77e8aed4e648" providerId="ADAL" clId="{E8AFE75C-DE86-45F8-86E6-7C69525C4949}" dt="2025-04-02T22:56:48.990" v="10504" actId="1076"/>
          <ac:picMkLst>
            <pc:docMk/>
            <pc:sldMk cId="1132257862" sldId="2392"/>
            <ac:picMk id="8" creationId="{50671F52-CB9F-5B1B-510F-8D74879C91F0}"/>
          </ac:picMkLst>
        </pc:picChg>
      </pc:sldChg>
      <pc:sldChg chg="addSp delSp modSp add mod ord modNotesTx">
        <pc:chgData name="Baum, William [US-US]" userId="cdf6fbcf-e712-4081-87e4-77e8aed4e648" providerId="ADAL" clId="{E8AFE75C-DE86-45F8-86E6-7C69525C4949}" dt="2025-04-14T19:04:43.446" v="14501" actId="20577"/>
        <pc:sldMkLst>
          <pc:docMk/>
          <pc:sldMk cId="1779172494" sldId="2393"/>
        </pc:sldMkLst>
        <pc:spChg chg="mod">
          <ac:chgData name="Baum, William [US-US]" userId="cdf6fbcf-e712-4081-87e4-77e8aed4e648" providerId="ADAL" clId="{E8AFE75C-DE86-45F8-86E6-7C69525C4949}" dt="2025-04-02T22:51:23.469" v="10191" actId="20577"/>
          <ac:spMkLst>
            <pc:docMk/>
            <pc:sldMk cId="1779172494" sldId="2393"/>
            <ac:spMk id="2" creationId="{997F8ABF-6ACE-97E6-DE0E-56B0EFB4B1BC}"/>
          </ac:spMkLst>
        </pc:spChg>
        <pc:spChg chg="mod">
          <ac:chgData name="Baum, William [US-US]" userId="cdf6fbcf-e712-4081-87e4-77e8aed4e648" providerId="ADAL" clId="{E8AFE75C-DE86-45F8-86E6-7C69525C4949}" dt="2025-04-03T17:04:53.926" v="11184" actId="207"/>
          <ac:spMkLst>
            <pc:docMk/>
            <pc:sldMk cId="1779172494" sldId="2393"/>
            <ac:spMk id="5" creationId="{C4D6D6CD-3651-4506-0B46-908B19D49887}"/>
          </ac:spMkLst>
        </pc:spChg>
        <pc:spChg chg="mod">
          <ac:chgData name="Baum, William [US-US]" userId="cdf6fbcf-e712-4081-87e4-77e8aed4e648" providerId="ADAL" clId="{E8AFE75C-DE86-45F8-86E6-7C69525C4949}" dt="2025-04-02T22:48:10.319" v="10010" actId="20577"/>
          <ac:spMkLst>
            <pc:docMk/>
            <pc:sldMk cId="1779172494" sldId="2393"/>
            <ac:spMk id="7" creationId="{FB4D9D24-51D9-24CC-88D4-20A067164558}"/>
          </ac:spMkLst>
        </pc:spChg>
        <pc:spChg chg="add mod">
          <ac:chgData name="Baum, William [US-US]" userId="cdf6fbcf-e712-4081-87e4-77e8aed4e648" providerId="ADAL" clId="{E8AFE75C-DE86-45F8-86E6-7C69525C4949}" dt="2025-04-03T17:04:52.152" v="11183" actId="207"/>
          <ac:spMkLst>
            <pc:docMk/>
            <pc:sldMk cId="1779172494" sldId="2393"/>
            <ac:spMk id="14" creationId="{8A898BBA-5565-C612-80F4-538A6C4B4FA1}"/>
          </ac:spMkLst>
        </pc:spChg>
        <pc:graphicFrameChg chg="add mod modGraphic">
          <ac:chgData name="Baum, William [US-US]" userId="cdf6fbcf-e712-4081-87e4-77e8aed4e648" providerId="ADAL" clId="{E8AFE75C-DE86-45F8-86E6-7C69525C4949}" dt="2025-04-02T22:53:44.689" v="10222" actId="2062"/>
          <ac:graphicFrameMkLst>
            <pc:docMk/>
            <pc:sldMk cId="1779172494" sldId="2393"/>
            <ac:graphicFrameMk id="13" creationId="{7E4957BF-849F-35D1-8103-6911FC614365}"/>
          </ac:graphicFrameMkLst>
        </pc:graphicFrameChg>
        <pc:picChg chg="add mod modCrop">
          <ac:chgData name="Baum, William [US-US]" userId="cdf6fbcf-e712-4081-87e4-77e8aed4e648" providerId="ADAL" clId="{E8AFE75C-DE86-45F8-86E6-7C69525C4949}" dt="2025-04-03T17:04:41.515" v="11182" actId="208"/>
          <ac:picMkLst>
            <pc:docMk/>
            <pc:sldMk cId="1779172494" sldId="2393"/>
            <ac:picMk id="4" creationId="{BC8EBDB9-A7D0-48EA-1635-5BC7517E9ACE}"/>
          </ac:picMkLst>
        </pc:picChg>
        <pc:picChg chg="add mod modCrop">
          <ac:chgData name="Baum, William [US-US]" userId="cdf6fbcf-e712-4081-87e4-77e8aed4e648" providerId="ADAL" clId="{E8AFE75C-DE86-45F8-86E6-7C69525C4949}" dt="2025-04-03T17:04:41.515" v="11182" actId="208"/>
          <ac:picMkLst>
            <pc:docMk/>
            <pc:sldMk cId="1779172494" sldId="2393"/>
            <ac:picMk id="8" creationId="{FE5A8A89-0D3B-C307-9D18-4D0987C61FB0}"/>
          </ac:picMkLst>
        </pc:picChg>
      </pc:sldChg>
      <pc:sldChg chg="modSp add del mod">
        <pc:chgData name="Baum, William [US-US]" userId="cdf6fbcf-e712-4081-87e4-77e8aed4e648" providerId="ADAL" clId="{E8AFE75C-DE86-45F8-86E6-7C69525C4949}" dt="2025-04-10T20:15:29.005" v="11191" actId="47"/>
        <pc:sldMkLst>
          <pc:docMk/>
          <pc:sldMk cId="2486475199" sldId="2394"/>
        </pc:sldMkLst>
      </pc:sldChg>
      <pc:sldChg chg="addSp delSp modSp add mod modNotesTx">
        <pc:chgData name="Baum, William [US-US]" userId="cdf6fbcf-e712-4081-87e4-77e8aed4e648" providerId="ADAL" clId="{E8AFE75C-DE86-45F8-86E6-7C69525C4949}" dt="2025-04-14T19:04:27.688" v="14498" actId="20577"/>
        <pc:sldMkLst>
          <pc:docMk/>
          <pc:sldMk cId="3929286226" sldId="2395"/>
        </pc:sldMkLst>
        <pc:spChg chg="mod">
          <ac:chgData name="Baum, William [US-US]" userId="cdf6fbcf-e712-4081-87e4-77e8aed4e648" providerId="ADAL" clId="{E8AFE75C-DE86-45F8-86E6-7C69525C4949}" dt="2025-04-10T21:30:05.737" v="14238" actId="20577"/>
          <ac:spMkLst>
            <pc:docMk/>
            <pc:sldMk cId="3929286226" sldId="2395"/>
            <ac:spMk id="2" creationId="{D32FE4F6-6688-B648-D873-B5506B5BE3F8}"/>
          </ac:spMkLst>
        </pc:spChg>
        <pc:spChg chg="mod">
          <ac:chgData name="Baum, William [US-US]" userId="cdf6fbcf-e712-4081-87e4-77e8aed4e648" providerId="ADAL" clId="{E8AFE75C-DE86-45F8-86E6-7C69525C4949}" dt="2025-04-02T23:04:08.940" v="11166" actId="20577"/>
          <ac:spMkLst>
            <pc:docMk/>
            <pc:sldMk cId="3929286226" sldId="2395"/>
            <ac:spMk id="7" creationId="{E24ED675-AC9D-96AA-FDC9-65F2D8555CAE}"/>
          </ac:spMkLst>
        </pc:spChg>
        <pc:picChg chg="add mod modCrop">
          <ac:chgData name="Baum, William [US-US]" userId="cdf6fbcf-e712-4081-87e4-77e8aed4e648" providerId="ADAL" clId="{E8AFE75C-DE86-45F8-86E6-7C69525C4949}" dt="2025-04-02T23:03:47.501" v="11164" actId="732"/>
          <ac:picMkLst>
            <pc:docMk/>
            <pc:sldMk cId="3929286226" sldId="2395"/>
            <ac:picMk id="4" creationId="{49760251-AF8A-D7AD-EA08-796F17C63212}"/>
          </ac:picMkLst>
        </pc:picChg>
      </pc:sldChg>
      <pc:sldChg chg="modSp add mod modNotesTx">
        <pc:chgData name="Baum, William [US-US]" userId="cdf6fbcf-e712-4081-87e4-77e8aed4e648" providerId="ADAL" clId="{E8AFE75C-DE86-45F8-86E6-7C69525C4949}" dt="2025-04-14T19:05:17.422" v="14507" actId="20577"/>
        <pc:sldMkLst>
          <pc:docMk/>
          <pc:sldMk cId="68860254" sldId="2396"/>
        </pc:sldMkLst>
        <pc:spChg chg="mod">
          <ac:chgData name="Baum, William [US-US]" userId="cdf6fbcf-e712-4081-87e4-77e8aed4e648" providerId="ADAL" clId="{E8AFE75C-DE86-45F8-86E6-7C69525C4949}" dt="2025-04-10T20:19:57.377" v="11404" actId="207"/>
          <ac:spMkLst>
            <pc:docMk/>
            <pc:sldMk cId="68860254" sldId="2396"/>
            <ac:spMk id="5" creationId="{5E53E209-8931-F535-0B3E-B0441A4C24AB}"/>
          </ac:spMkLst>
        </pc:spChg>
        <pc:spChg chg="mod">
          <ac:chgData name="Baum, William [US-US]" userId="cdf6fbcf-e712-4081-87e4-77e8aed4e648" providerId="ADAL" clId="{E8AFE75C-DE86-45F8-86E6-7C69525C4949}" dt="2025-04-10T20:19:57.377" v="11404" actId="207"/>
          <ac:spMkLst>
            <pc:docMk/>
            <pc:sldMk cId="68860254" sldId="2396"/>
            <ac:spMk id="24" creationId="{F63C2EC0-7D15-4421-0169-A98E73E12075}"/>
          </ac:spMkLst>
        </pc:spChg>
      </pc:sldChg>
      <pc:sldChg chg="add del">
        <pc:chgData name="Baum, William [US-US]" userId="cdf6fbcf-e712-4081-87e4-77e8aed4e648" providerId="ADAL" clId="{E8AFE75C-DE86-45F8-86E6-7C69525C4949}" dt="2025-04-02T22:54:13.143" v="10225" actId="2696"/>
        <pc:sldMkLst>
          <pc:docMk/>
          <pc:sldMk cId="777023405" sldId="2396"/>
        </pc:sldMkLst>
      </pc:sldChg>
      <pc:sldChg chg="modSp add mod modNotesTx">
        <pc:chgData name="Baum, William [US-US]" userId="cdf6fbcf-e712-4081-87e4-77e8aed4e648" providerId="ADAL" clId="{E8AFE75C-DE86-45F8-86E6-7C69525C4949}" dt="2025-04-14T19:05:12.279" v="14506" actId="20577"/>
        <pc:sldMkLst>
          <pc:docMk/>
          <pc:sldMk cId="144595363" sldId="2397"/>
        </pc:sldMkLst>
        <pc:spChg chg="mod">
          <ac:chgData name="Baum, William [US-US]" userId="cdf6fbcf-e712-4081-87e4-77e8aed4e648" providerId="ADAL" clId="{E8AFE75C-DE86-45F8-86E6-7C69525C4949}" dt="2025-04-10T20:19:45.436" v="11403" actId="207"/>
          <ac:spMkLst>
            <pc:docMk/>
            <pc:sldMk cId="144595363" sldId="2397"/>
            <ac:spMk id="2" creationId="{146F8909-B30F-6C68-7E1C-8A91B4160E00}"/>
          </ac:spMkLst>
        </pc:spChg>
      </pc:sldChg>
      <pc:sldChg chg="addSp delSp modSp add mod ord modAnim modNotesTx">
        <pc:chgData name="Baum, William [US-US]" userId="cdf6fbcf-e712-4081-87e4-77e8aed4e648" providerId="ADAL" clId="{E8AFE75C-DE86-45F8-86E6-7C69525C4949}" dt="2025-04-14T19:09:01.231" v="14550" actId="1076"/>
        <pc:sldMkLst>
          <pc:docMk/>
          <pc:sldMk cId="1404519868" sldId="2398"/>
        </pc:sldMkLst>
        <pc:spChg chg="add mod">
          <ac:chgData name="Baum, William [US-US]" userId="cdf6fbcf-e712-4081-87e4-77e8aed4e648" providerId="ADAL" clId="{E8AFE75C-DE86-45F8-86E6-7C69525C4949}" dt="2025-04-14T19:09:01.231" v="14550" actId="1076"/>
          <ac:spMkLst>
            <pc:docMk/>
            <pc:sldMk cId="1404519868" sldId="2398"/>
            <ac:spMk id="3" creationId="{D7DD5F58-D2C6-8897-755D-100D04E64FDA}"/>
          </ac:spMkLst>
        </pc:spChg>
        <pc:spChg chg="mod">
          <ac:chgData name="Baum, William [US-US]" userId="cdf6fbcf-e712-4081-87e4-77e8aed4e648" providerId="ADAL" clId="{E8AFE75C-DE86-45F8-86E6-7C69525C4949}" dt="2025-04-10T20:16:33.189" v="11202" actId="20577"/>
          <ac:spMkLst>
            <pc:docMk/>
            <pc:sldMk cId="1404519868" sldId="2398"/>
            <ac:spMk id="7" creationId="{30E61D55-2F86-40CE-BCC9-FCD53174348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1E238F55-6EEF-4F92-8DAF-B54ABE8D941B}" type="datetimeFigureOut">
              <a:rPr lang="en-US" smtClean="0"/>
              <a:pPr/>
              <a:t>4/15/2025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A57F4EB-C92C-4FB7-9932-AC71D050E5A6}" type="slidenum">
              <a:rPr lang="en-US" smtClean="0"/>
              <a:pPr/>
              <a:t>‹#›</a:t>
            </a:fld>
            <a:endParaRPr lang="en-US"/>
          </a:p>
        </p:txBody>
      </p:sp>
    </p:spTree>
    <p:extLst>
      <p:ext uri="{BB962C8B-B14F-4D97-AF65-F5344CB8AC3E}">
        <p14:creationId xmlns:p14="http://schemas.microsoft.com/office/powerpoint/2010/main" val="1819022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52FA22B-A5F2-4BD1-98D7-72F88339290D}" type="datetimeFigureOut">
              <a:rPr lang="en-US" smtClean="0"/>
              <a:pPr/>
              <a:t>4/15/2025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D5C8D99-0A30-4853-ABA5-6778DC10C733}" type="slidenum">
              <a:rPr lang="en-US" smtClean="0"/>
              <a:pPr/>
              <a:t>‹#›</a:t>
            </a:fld>
            <a:endParaRPr lang="en-US"/>
          </a:p>
        </p:txBody>
      </p:sp>
    </p:spTree>
    <p:extLst>
      <p:ext uri="{BB962C8B-B14F-4D97-AF65-F5344CB8AC3E}">
        <p14:creationId xmlns:p14="http://schemas.microsoft.com/office/powerpoint/2010/main" val="2186274904"/>
      </p:ext>
    </p:extLst>
  </p:cSld>
  <p:clrMap bg1="lt1" tx1="dk1" bg2="lt2" tx2="dk2" accent1="accent1" accent2="accent2" accent3="accent3" accent4="accent4" accent5="accent5" accent6="accent6" hlink="hlink" folHlink="folHlink"/>
  <p:notesStyle>
    <a:lvl1pPr marL="0" algn="l" defTabSz="1219050" rtl="0" eaLnBrk="1" latinLnBrk="0" hangingPunct="1">
      <a:defRPr sz="1600" kern="1200">
        <a:solidFill>
          <a:schemeClr val="tx1"/>
        </a:solidFill>
        <a:latin typeface="+mn-lt"/>
        <a:ea typeface="+mn-ea"/>
        <a:cs typeface="+mn-cs"/>
      </a:defRPr>
    </a:lvl1pPr>
    <a:lvl2pPr marL="609523" algn="l" defTabSz="1219050" rtl="0" eaLnBrk="1" latinLnBrk="0" hangingPunct="1">
      <a:defRPr sz="1600" kern="1200">
        <a:solidFill>
          <a:schemeClr val="tx1"/>
        </a:solidFill>
        <a:latin typeface="+mn-lt"/>
        <a:ea typeface="+mn-ea"/>
        <a:cs typeface="+mn-cs"/>
      </a:defRPr>
    </a:lvl2pPr>
    <a:lvl3pPr marL="1219050" algn="l" defTabSz="1219050" rtl="0" eaLnBrk="1" latinLnBrk="0" hangingPunct="1">
      <a:defRPr sz="1600" kern="1200">
        <a:solidFill>
          <a:schemeClr val="tx1"/>
        </a:solidFill>
        <a:latin typeface="+mn-lt"/>
        <a:ea typeface="+mn-ea"/>
        <a:cs typeface="+mn-cs"/>
      </a:defRPr>
    </a:lvl3pPr>
    <a:lvl4pPr marL="1828573" algn="l" defTabSz="1219050" rtl="0" eaLnBrk="1" latinLnBrk="0" hangingPunct="1">
      <a:defRPr sz="1600" kern="1200">
        <a:solidFill>
          <a:schemeClr val="tx1"/>
        </a:solidFill>
        <a:latin typeface="+mn-lt"/>
        <a:ea typeface="+mn-ea"/>
        <a:cs typeface="+mn-cs"/>
      </a:defRPr>
    </a:lvl4pPr>
    <a:lvl5pPr marL="2438098" algn="l" defTabSz="1219050" rtl="0" eaLnBrk="1" latinLnBrk="0" hangingPunct="1">
      <a:defRPr sz="1600" kern="1200">
        <a:solidFill>
          <a:schemeClr val="tx1"/>
        </a:solidFill>
        <a:latin typeface="+mn-lt"/>
        <a:ea typeface="+mn-ea"/>
        <a:cs typeface="+mn-cs"/>
      </a:defRPr>
    </a:lvl5pPr>
    <a:lvl6pPr marL="3047620" algn="l" defTabSz="1219050" rtl="0" eaLnBrk="1" latinLnBrk="0" hangingPunct="1">
      <a:defRPr sz="1600" kern="1200">
        <a:solidFill>
          <a:schemeClr val="tx1"/>
        </a:solidFill>
        <a:latin typeface="+mn-lt"/>
        <a:ea typeface="+mn-ea"/>
        <a:cs typeface="+mn-cs"/>
      </a:defRPr>
    </a:lvl6pPr>
    <a:lvl7pPr marL="3657143" algn="l" defTabSz="1219050" rtl="0" eaLnBrk="1" latinLnBrk="0" hangingPunct="1">
      <a:defRPr sz="1600" kern="1200">
        <a:solidFill>
          <a:schemeClr val="tx1"/>
        </a:solidFill>
        <a:latin typeface="+mn-lt"/>
        <a:ea typeface="+mn-ea"/>
        <a:cs typeface="+mn-cs"/>
      </a:defRPr>
    </a:lvl7pPr>
    <a:lvl8pPr marL="4266667" algn="l" defTabSz="1219050" rtl="0" eaLnBrk="1" latinLnBrk="0" hangingPunct="1">
      <a:defRPr sz="1600" kern="1200">
        <a:solidFill>
          <a:schemeClr val="tx1"/>
        </a:solidFill>
        <a:latin typeface="+mn-lt"/>
        <a:ea typeface="+mn-ea"/>
        <a:cs typeface="+mn-cs"/>
      </a:defRPr>
    </a:lvl8pPr>
    <a:lvl9pPr marL="4876191" algn="l" defTabSz="121905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C8D99-0A30-4853-ABA5-6778DC10C733}" type="slidenum">
              <a:rPr lang="en-US" smtClean="0"/>
              <a:pPr/>
              <a:t>1</a:t>
            </a:fld>
            <a:endParaRPr lang="en-US"/>
          </a:p>
        </p:txBody>
      </p:sp>
    </p:spTree>
    <p:extLst>
      <p:ext uri="{BB962C8B-B14F-4D97-AF65-F5344CB8AC3E}">
        <p14:creationId xmlns:p14="http://schemas.microsoft.com/office/powerpoint/2010/main" val="225333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3E606-1AA8-37FA-849D-7D54A9D45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CDCEF-3C36-0F81-4C80-1E486601C4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4FC975-0DD9-141B-912F-2DAAD4149564}"/>
              </a:ext>
            </a:extLst>
          </p:cNvPr>
          <p:cNvSpPr>
            <a:spLocks noGrp="1"/>
          </p:cNvSpPr>
          <p:nvPr>
            <p:ph type="body" idx="1"/>
          </p:nvPr>
        </p:nvSpPr>
        <p:spPr/>
        <p:txBody>
          <a:bodyPr/>
          <a:lstStyle/>
          <a:p>
            <a:r>
              <a:rPr lang="en-US" dirty="0"/>
              <a:t>High level overview or the results form that comparison are shown here</a:t>
            </a:r>
          </a:p>
          <a:p>
            <a:r>
              <a:rPr lang="en-US" dirty="0"/>
              <a:t>(bullets)</a:t>
            </a:r>
          </a:p>
          <a:p>
            <a:r>
              <a:rPr lang="en-US" dirty="0"/>
              <a:t>We’ll take a closer look at the one test item that was not classified as TOI on the next slide.</a:t>
            </a:r>
          </a:p>
          <a:p>
            <a:endParaRPr lang="en-US" dirty="0"/>
          </a:p>
        </p:txBody>
      </p:sp>
      <p:sp>
        <p:nvSpPr>
          <p:cNvPr id="4" name="Slide Number Placeholder 3">
            <a:extLst>
              <a:ext uri="{FF2B5EF4-FFF2-40B4-BE49-F238E27FC236}">
                <a16:creationId xmlns:a16="http://schemas.microsoft.com/office/drawing/2014/main" id="{AC2EF146-35B8-19F0-6974-F24EFEF28B19}"/>
              </a:ext>
            </a:extLst>
          </p:cNvPr>
          <p:cNvSpPr>
            <a:spLocks noGrp="1"/>
          </p:cNvSpPr>
          <p:nvPr>
            <p:ph type="sldNum" sz="quarter" idx="5"/>
          </p:nvPr>
        </p:nvSpPr>
        <p:spPr/>
        <p:txBody>
          <a:bodyPr/>
          <a:lstStyle/>
          <a:p>
            <a:pPr marL="0" marR="0" lvl="0" indent="0" algn="r" defTabSz="1219050" rtl="0" eaLnBrk="1" fontAlgn="auto" latinLnBrk="0" hangingPunct="1">
              <a:lnSpc>
                <a:spcPct val="100000"/>
              </a:lnSpc>
              <a:spcBef>
                <a:spcPts val="0"/>
              </a:spcBef>
              <a:spcAft>
                <a:spcPts val="0"/>
              </a:spcAft>
              <a:buClrTx/>
              <a:buSzTx/>
              <a:buFontTx/>
              <a:buNone/>
              <a:tabLst/>
              <a:defRPr/>
            </a:pPr>
            <a:fld id="{9D5C8D99-0A30-4853-ABA5-6778DC10C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05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9254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EEF35-2E21-51DD-01FB-D086066C6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5AC39-BDF8-BBEC-AD5E-A30AA2CAE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B9554-9F50-8121-350F-5B8CF78B3D5B}"/>
              </a:ext>
            </a:extLst>
          </p:cNvPr>
          <p:cNvSpPr>
            <a:spLocks noGrp="1"/>
          </p:cNvSpPr>
          <p:nvPr>
            <p:ph type="body" idx="1"/>
          </p:nvPr>
        </p:nvSpPr>
        <p:spPr/>
        <p:txBody>
          <a:bodyPr/>
          <a:lstStyle/>
          <a:p>
            <a:r>
              <a:rPr lang="en-US" dirty="0"/>
              <a:t>Test item 8 was a Small ISO80………</a:t>
            </a:r>
          </a:p>
          <a:p>
            <a:r>
              <a:rPr lang="en-US" dirty="0"/>
              <a:t>The table provides the filtered and unfiltered classification results.</a:t>
            </a:r>
          </a:p>
          <a:p>
            <a:r>
              <a:rPr lang="en-US" dirty="0"/>
              <a:t>Taking a look at the polarizabilities shows us that……</a:t>
            </a:r>
          </a:p>
        </p:txBody>
      </p:sp>
      <p:sp>
        <p:nvSpPr>
          <p:cNvPr id="4" name="Slide Number Placeholder 3">
            <a:extLst>
              <a:ext uri="{FF2B5EF4-FFF2-40B4-BE49-F238E27FC236}">
                <a16:creationId xmlns:a16="http://schemas.microsoft.com/office/drawing/2014/main" id="{49A82002-1ADF-7D12-6C2A-B63A9F776A57}"/>
              </a:ext>
            </a:extLst>
          </p:cNvPr>
          <p:cNvSpPr>
            <a:spLocks noGrp="1"/>
          </p:cNvSpPr>
          <p:nvPr>
            <p:ph type="sldNum" sz="quarter" idx="5"/>
          </p:nvPr>
        </p:nvSpPr>
        <p:spPr/>
        <p:txBody>
          <a:bodyPr/>
          <a:lstStyle/>
          <a:p>
            <a:pPr marL="0" marR="0" lvl="0" indent="0" algn="r" defTabSz="1219050" rtl="0" eaLnBrk="1" fontAlgn="auto" latinLnBrk="0" hangingPunct="1">
              <a:lnSpc>
                <a:spcPct val="100000"/>
              </a:lnSpc>
              <a:spcBef>
                <a:spcPts val="0"/>
              </a:spcBef>
              <a:spcAft>
                <a:spcPts val="0"/>
              </a:spcAft>
              <a:buClrTx/>
              <a:buSzTx/>
              <a:buFontTx/>
              <a:buNone/>
              <a:tabLst/>
              <a:defRPr/>
            </a:pPr>
            <a:fld id="{9D5C8D99-0A30-4853-ABA5-6778DC10C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05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5175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8FCD3-7BF1-9AA5-1B74-B51105A76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31CBF-5F8D-98D9-13DD-9EB277F115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53A5BB-99F7-72A4-9C5F-76229833AAF0}"/>
              </a:ext>
            </a:extLst>
          </p:cNvPr>
          <p:cNvSpPr>
            <a:spLocks noGrp="1"/>
          </p:cNvSpPr>
          <p:nvPr>
            <p:ph type="body" idx="1"/>
          </p:nvPr>
        </p:nvSpPr>
        <p:spPr/>
        <p:txBody>
          <a:bodyPr/>
          <a:lstStyle/>
          <a:p>
            <a:r>
              <a:rPr lang="en-US" dirty="0"/>
              <a:t>Read bullets</a:t>
            </a:r>
          </a:p>
        </p:txBody>
      </p:sp>
      <p:sp>
        <p:nvSpPr>
          <p:cNvPr id="4" name="Slide Number Placeholder 3">
            <a:extLst>
              <a:ext uri="{FF2B5EF4-FFF2-40B4-BE49-F238E27FC236}">
                <a16:creationId xmlns:a16="http://schemas.microsoft.com/office/drawing/2014/main" id="{AE75E3B4-C95F-9EBD-60E2-64D90B408B79}"/>
              </a:ext>
            </a:extLst>
          </p:cNvPr>
          <p:cNvSpPr>
            <a:spLocks noGrp="1"/>
          </p:cNvSpPr>
          <p:nvPr>
            <p:ph type="sldNum" sz="quarter" idx="5"/>
          </p:nvPr>
        </p:nvSpPr>
        <p:spPr/>
        <p:txBody>
          <a:bodyPr/>
          <a:lstStyle/>
          <a:p>
            <a:pPr marL="0" marR="0" lvl="0" indent="0" algn="r" defTabSz="1219050" rtl="0" eaLnBrk="1" fontAlgn="auto" latinLnBrk="0" hangingPunct="1">
              <a:lnSpc>
                <a:spcPct val="100000"/>
              </a:lnSpc>
              <a:spcBef>
                <a:spcPts val="0"/>
              </a:spcBef>
              <a:spcAft>
                <a:spcPts val="0"/>
              </a:spcAft>
              <a:buClrTx/>
              <a:buSzTx/>
              <a:buFontTx/>
              <a:buNone/>
              <a:tabLst/>
              <a:defRPr/>
            </a:pPr>
            <a:fld id="{9D5C8D99-0A30-4853-ABA5-6778DC10C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05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526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68879-0F5D-845B-796C-791FE5717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4F300-AA40-D24A-965C-79C2D785C2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B49215-FB6A-A1D4-8471-5223BDC8C3B0}"/>
              </a:ext>
            </a:extLst>
          </p:cNvPr>
          <p:cNvSpPr>
            <a:spLocks noGrp="1"/>
          </p:cNvSpPr>
          <p:nvPr>
            <p:ph type="body" idx="1"/>
          </p:nvPr>
        </p:nvSpPr>
        <p:spPr/>
        <p:txBody>
          <a:bodyPr/>
          <a:lstStyle/>
          <a:p>
            <a:r>
              <a:rPr lang="en-US" dirty="0"/>
              <a:t>Remembering back, the initial goal of the assessment was to “Evaluate the coherence filter….</a:t>
            </a:r>
          </a:p>
          <a:p>
            <a:r>
              <a:rPr lang="en-US" dirty="0"/>
              <a:t>-And based on the results, we presented to the PDT the conclusion that “the Coherence Filter was successful”</a:t>
            </a:r>
          </a:p>
          <a:p>
            <a:r>
              <a:rPr lang="en-US" dirty="0"/>
              <a:t>-and proceeded to use the filter on all of the APEX transect data collected across the site.</a:t>
            </a:r>
          </a:p>
        </p:txBody>
      </p:sp>
      <p:sp>
        <p:nvSpPr>
          <p:cNvPr id="4" name="Slide Number Placeholder 3">
            <a:extLst>
              <a:ext uri="{FF2B5EF4-FFF2-40B4-BE49-F238E27FC236}">
                <a16:creationId xmlns:a16="http://schemas.microsoft.com/office/drawing/2014/main" id="{2DF28C10-F199-1419-28E4-06A1339B121D}"/>
              </a:ext>
            </a:extLst>
          </p:cNvPr>
          <p:cNvSpPr>
            <a:spLocks noGrp="1"/>
          </p:cNvSpPr>
          <p:nvPr>
            <p:ph type="sldNum" sz="quarter" idx="5"/>
          </p:nvPr>
        </p:nvSpPr>
        <p:spPr/>
        <p:txBody>
          <a:bodyPr/>
          <a:lstStyle/>
          <a:p>
            <a:pPr marL="0" marR="0" lvl="0" indent="0" algn="r" defTabSz="1219050" rtl="0" eaLnBrk="1" fontAlgn="auto" latinLnBrk="0" hangingPunct="1">
              <a:lnSpc>
                <a:spcPct val="100000"/>
              </a:lnSpc>
              <a:spcBef>
                <a:spcPts val="0"/>
              </a:spcBef>
              <a:spcAft>
                <a:spcPts val="0"/>
              </a:spcAft>
              <a:buClrTx/>
              <a:buSzTx/>
              <a:buFontTx/>
              <a:buNone/>
              <a:tabLst/>
              <a:defRPr/>
            </a:pPr>
            <a:fld id="{9D5C8D99-0A30-4853-ABA5-6778DC10C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05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19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A68E2-DFB7-2757-1A13-F9752F6F78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4F00A-6DF1-C473-FC93-3AB675740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FA00B6-34A5-74B0-442E-C792FAE6205F}"/>
              </a:ext>
            </a:extLst>
          </p:cNvPr>
          <p:cNvSpPr>
            <a:spLocks noGrp="1"/>
          </p:cNvSpPr>
          <p:nvPr>
            <p:ph type="body" idx="1"/>
          </p:nvPr>
        </p:nvSpPr>
        <p:spPr/>
        <p:txBody>
          <a:bodyPr/>
          <a:lstStyle/>
          <a:p>
            <a:r>
              <a:rPr lang="en-US" dirty="0"/>
              <a:t>Looking forward for this RI at Waikoloa, our next step is to “evaluate the effectiveness…..</a:t>
            </a:r>
          </a:p>
          <a:p>
            <a:endParaRPr lang="en-US" dirty="0"/>
          </a:p>
          <a:p>
            <a:r>
              <a:rPr lang="en-US" dirty="0"/>
              <a:t>And Beyond Waikoloa WRT is looking at additional applications, ill let Mike speak to those…</a:t>
            </a:r>
          </a:p>
        </p:txBody>
      </p:sp>
      <p:sp>
        <p:nvSpPr>
          <p:cNvPr id="4" name="Slide Number Placeholder 3">
            <a:extLst>
              <a:ext uri="{FF2B5EF4-FFF2-40B4-BE49-F238E27FC236}">
                <a16:creationId xmlns:a16="http://schemas.microsoft.com/office/drawing/2014/main" id="{6ABFDC19-E344-56C5-9678-FBB01D6404AC}"/>
              </a:ext>
            </a:extLst>
          </p:cNvPr>
          <p:cNvSpPr>
            <a:spLocks noGrp="1"/>
          </p:cNvSpPr>
          <p:nvPr>
            <p:ph type="sldNum" sz="quarter" idx="5"/>
          </p:nvPr>
        </p:nvSpPr>
        <p:spPr/>
        <p:txBody>
          <a:bodyPr/>
          <a:lstStyle/>
          <a:p>
            <a:pPr marL="0" marR="0" lvl="0" indent="0" algn="r" defTabSz="1219050" rtl="0" eaLnBrk="1" fontAlgn="auto" latinLnBrk="0" hangingPunct="1">
              <a:lnSpc>
                <a:spcPct val="100000"/>
              </a:lnSpc>
              <a:spcBef>
                <a:spcPts val="0"/>
              </a:spcBef>
              <a:spcAft>
                <a:spcPts val="0"/>
              </a:spcAft>
              <a:buClrTx/>
              <a:buSzTx/>
              <a:buFontTx/>
              <a:buNone/>
              <a:tabLst/>
              <a:defRPr/>
            </a:pPr>
            <a:fld id="{9D5C8D99-0A30-4853-ABA5-6778DC10C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05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7067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C8D99-0A30-4853-ABA5-6778DC10C733}" type="slidenum">
              <a:rPr lang="en-US" smtClean="0"/>
              <a:pPr/>
              <a:t>15</a:t>
            </a:fld>
            <a:endParaRPr lang="en-US"/>
          </a:p>
        </p:txBody>
      </p:sp>
    </p:spTree>
    <p:extLst>
      <p:ext uri="{BB962C8B-B14F-4D97-AF65-F5344CB8AC3E}">
        <p14:creationId xmlns:p14="http://schemas.microsoft.com/office/powerpoint/2010/main" val="22197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C8D99-0A30-4853-ABA5-6778DC10C733}" type="slidenum">
              <a:rPr lang="en-US" smtClean="0"/>
              <a:pPr/>
              <a:t>2</a:t>
            </a:fld>
            <a:endParaRPr lang="en-US"/>
          </a:p>
        </p:txBody>
      </p:sp>
    </p:spTree>
    <p:extLst>
      <p:ext uri="{BB962C8B-B14F-4D97-AF65-F5344CB8AC3E}">
        <p14:creationId xmlns:p14="http://schemas.microsoft.com/office/powerpoint/2010/main" val="1618927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Define Electromagnetic Noise by reading the 3 bullets.</a:t>
            </a:r>
          </a:p>
          <a:p>
            <a:r>
              <a:rPr lang="en-US" dirty="0"/>
              <a:t>2) Review sources of EM noise common at sites -   “There are many types of sources of noise, the most common ones are listed here….”</a:t>
            </a:r>
          </a:p>
          <a:p>
            <a:endParaRPr lang="en-US" dirty="0"/>
          </a:p>
        </p:txBody>
      </p:sp>
      <p:sp>
        <p:nvSpPr>
          <p:cNvPr id="4" name="Slide Number Placeholder 3"/>
          <p:cNvSpPr>
            <a:spLocks noGrp="1"/>
          </p:cNvSpPr>
          <p:nvPr>
            <p:ph type="sldNum" sz="quarter" idx="5"/>
          </p:nvPr>
        </p:nvSpPr>
        <p:spPr/>
        <p:txBody>
          <a:bodyPr/>
          <a:lstStyle/>
          <a:p>
            <a:pPr marL="0" marR="0" lvl="0" indent="0" algn="r" defTabSz="1219050" rtl="0" eaLnBrk="1" fontAlgn="auto" latinLnBrk="0" hangingPunct="1">
              <a:lnSpc>
                <a:spcPct val="100000"/>
              </a:lnSpc>
              <a:spcBef>
                <a:spcPts val="0"/>
              </a:spcBef>
              <a:spcAft>
                <a:spcPts val="0"/>
              </a:spcAft>
              <a:buClrTx/>
              <a:buSzTx/>
              <a:buFontTx/>
              <a:buNone/>
              <a:tabLst/>
              <a:defRPr/>
            </a:pPr>
            <a:fld id="{9D5C8D99-0A30-4853-ABA5-6778DC10C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05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0690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A3486-AC93-9945-CF20-803BBBF76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68B47-5714-6896-C8DB-54580B7CF8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49483-802F-8BFC-8810-6651655A3738}"/>
              </a:ext>
            </a:extLst>
          </p:cNvPr>
          <p:cNvSpPr>
            <a:spLocks noGrp="1"/>
          </p:cNvSpPr>
          <p:nvPr>
            <p:ph type="body" idx="1"/>
          </p:nvPr>
        </p:nvSpPr>
        <p:spPr/>
        <p:txBody>
          <a:bodyPr/>
          <a:lstStyle/>
          <a:p>
            <a:r>
              <a:rPr lang="en-US" dirty="0"/>
              <a:t>“In this presentation, we’ll be focusing on powerline noise” </a:t>
            </a:r>
          </a:p>
          <a:p>
            <a:r>
              <a:rPr lang="en-US" dirty="0"/>
              <a:t>Read bullets</a:t>
            </a:r>
          </a:p>
          <a:p>
            <a:r>
              <a:rPr lang="en-US" dirty="0"/>
              <a:t>“Typically, noise from powerlines is coherent noise.” Coherent noise exhibits…..”</a:t>
            </a:r>
          </a:p>
        </p:txBody>
      </p:sp>
      <p:sp>
        <p:nvSpPr>
          <p:cNvPr id="4" name="Slide Number Placeholder 3">
            <a:extLst>
              <a:ext uri="{FF2B5EF4-FFF2-40B4-BE49-F238E27FC236}">
                <a16:creationId xmlns:a16="http://schemas.microsoft.com/office/drawing/2014/main" id="{9F945241-D038-94A8-DC55-33489E30C8BE}"/>
              </a:ext>
            </a:extLst>
          </p:cNvPr>
          <p:cNvSpPr>
            <a:spLocks noGrp="1"/>
          </p:cNvSpPr>
          <p:nvPr>
            <p:ph type="sldNum" sz="quarter" idx="5"/>
          </p:nvPr>
        </p:nvSpPr>
        <p:spPr/>
        <p:txBody>
          <a:bodyPr/>
          <a:lstStyle/>
          <a:p>
            <a:pPr marL="0" marR="0" lvl="0" indent="0" algn="r" defTabSz="1219050" rtl="0" eaLnBrk="1" fontAlgn="auto" latinLnBrk="0" hangingPunct="1">
              <a:lnSpc>
                <a:spcPct val="100000"/>
              </a:lnSpc>
              <a:spcBef>
                <a:spcPts val="0"/>
              </a:spcBef>
              <a:spcAft>
                <a:spcPts val="0"/>
              </a:spcAft>
              <a:buClrTx/>
              <a:buSzTx/>
              <a:buFontTx/>
              <a:buNone/>
              <a:tabLst/>
              <a:defRPr/>
            </a:pPr>
            <a:fld id="{9D5C8D99-0A30-4853-ABA5-6778DC10C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05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969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B7FDB-A50C-370A-DFC7-E864A62F56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996B6-CDCB-701A-27C0-D24A142AF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E55CE2-1754-5804-818D-4DD8D1D505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84D16B-E100-3456-68D8-2CDA216FCAA5}"/>
              </a:ext>
            </a:extLst>
          </p:cNvPr>
          <p:cNvSpPr>
            <a:spLocks noGrp="1"/>
          </p:cNvSpPr>
          <p:nvPr>
            <p:ph type="sldNum" sz="quarter" idx="5"/>
          </p:nvPr>
        </p:nvSpPr>
        <p:spPr/>
        <p:txBody>
          <a:bodyPr/>
          <a:lstStyle/>
          <a:p>
            <a:pPr marL="0" marR="0" lvl="0" indent="0" algn="r" defTabSz="1219050" rtl="0" eaLnBrk="1" fontAlgn="auto" latinLnBrk="0" hangingPunct="1">
              <a:lnSpc>
                <a:spcPct val="100000"/>
              </a:lnSpc>
              <a:spcBef>
                <a:spcPts val="0"/>
              </a:spcBef>
              <a:spcAft>
                <a:spcPts val="0"/>
              </a:spcAft>
              <a:buClrTx/>
              <a:buSzTx/>
              <a:buFontTx/>
              <a:buNone/>
              <a:tabLst/>
              <a:defRPr/>
            </a:pPr>
            <a:fld id="{9D5C8D99-0A30-4853-ABA5-6778DC10C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05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0809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FA49B-EB1B-9CC5-B620-FEC05E42A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9A4CF-AB57-90AE-EAC8-E24CD8C8ED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572F4-3AAA-9B90-69DB-5C85231DE7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D1EB2D-E379-4A07-7520-677C44ADB7CB}"/>
              </a:ext>
            </a:extLst>
          </p:cNvPr>
          <p:cNvSpPr>
            <a:spLocks noGrp="1"/>
          </p:cNvSpPr>
          <p:nvPr>
            <p:ph type="sldNum" sz="quarter" idx="5"/>
          </p:nvPr>
        </p:nvSpPr>
        <p:spPr/>
        <p:txBody>
          <a:bodyPr/>
          <a:lstStyle/>
          <a:p>
            <a:pPr marL="0" marR="0" lvl="0" indent="0" algn="r" defTabSz="1219050" rtl="0" eaLnBrk="1" fontAlgn="auto" latinLnBrk="0" hangingPunct="1">
              <a:lnSpc>
                <a:spcPct val="100000"/>
              </a:lnSpc>
              <a:spcBef>
                <a:spcPts val="0"/>
              </a:spcBef>
              <a:spcAft>
                <a:spcPts val="0"/>
              </a:spcAft>
              <a:buClrTx/>
              <a:buSzTx/>
              <a:buFontTx/>
              <a:buNone/>
              <a:tabLst/>
              <a:defRPr/>
            </a:pPr>
            <a:fld id="{9D5C8D99-0A30-4853-ABA5-6778DC10C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05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181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CF058-FCF0-815D-BB4D-F60E65EC8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91245-FE0F-98A5-9D26-719B7648F0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DA3239-B721-C5A5-2AA8-079A7625F622}"/>
              </a:ext>
            </a:extLst>
          </p:cNvPr>
          <p:cNvSpPr>
            <a:spLocks noGrp="1"/>
          </p:cNvSpPr>
          <p:nvPr>
            <p:ph type="body" idx="1"/>
          </p:nvPr>
        </p:nvSpPr>
        <p:spPr/>
        <p:txBody>
          <a:bodyPr/>
          <a:lstStyle/>
          <a:p>
            <a:r>
              <a:rPr lang="en-US" dirty="0"/>
              <a:t>The next few slides will provide a case study about Filtering this Coherent Powerline Noise from AGC Data at a site in Hawaii. </a:t>
            </a:r>
          </a:p>
          <a:p>
            <a:r>
              <a:rPr lang="en-US" dirty="0"/>
              <a:t>HGL was contracted by the Army Corps of Engineers…. and Parsons was scoped to handle the geophysics </a:t>
            </a:r>
          </a:p>
          <a:p>
            <a:r>
              <a:rPr lang="en-US" dirty="0"/>
              <a:t>Point out overall map and inserts</a:t>
            </a:r>
          </a:p>
          <a:p>
            <a:endParaRPr lang="en-US" dirty="0"/>
          </a:p>
        </p:txBody>
      </p:sp>
      <p:sp>
        <p:nvSpPr>
          <p:cNvPr id="4" name="Slide Number Placeholder 3">
            <a:extLst>
              <a:ext uri="{FF2B5EF4-FFF2-40B4-BE49-F238E27FC236}">
                <a16:creationId xmlns:a16="http://schemas.microsoft.com/office/drawing/2014/main" id="{178ADB83-4CD7-8F24-B900-664BA99C275E}"/>
              </a:ext>
            </a:extLst>
          </p:cNvPr>
          <p:cNvSpPr>
            <a:spLocks noGrp="1"/>
          </p:cNvSpPr>
          <p:nvPr>
            <p:ph type="sldNum" sz="quarter" idx="5"/>
          </p:nvPr>
        </p:nvSpPr>
        <p:spPr/>
        <p:txBody>
          <a:bodyPr/>
          <a:lstStyle/>
          <a:p>
            <a:pPr marL="0" marR="0" lvl="0" indent="0" algn="r" defTabSz="1219050" rtl="0" eaLnBrk="1" fontAlgn="auto" latinLnBrk="0" hangingPunct="1">
              <a:lnSpc>
                <a:spcPct val="100000"/>
              </a:lnSpc>
              <a:spcBef>
                <a:spcPts val="0"/>
              </a:spcBef>
              <a:spcAft>
                <a:spcPts val="0"/>
              </a:spcAft>
              <a:buClrTx/>
              <a:buSzTx/>
              <a:buFontTx/>
              <a:buNone/>
              <a:tabLst/>
              <a:defRPr/>
            </a:pPr>
            <a:fld id="{9D5C8D99-0A30-4853-ABA5-6778DC10C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05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8502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FC764-E59B-206B-6446-37D2936793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E0E24-99A0-FBA2-2670-7A6D461A6E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606A12-C7E6-8E1A-C5A0-EF4E93BFB9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1521ED-66A0-BD2D-D862-0C9E5F8BB51D}"/>
              </a:ext>
            </a:extLst>
          </p:cNvPr>
          <p:cNvSpPr>
            <a:spLocks noGrp="1"/>
          </p:cNvSpPr>
          <p:nvPr>
            <p:ph type="sldNum" sz="quarter" idx="5"/>
          </p:nvPr>
        </p:nvSpPr>
        <p:spPr/>
        <p:txBody>
          <a:bodyPr/>
          <a:lstStyle/>
          <a:p>
            <a:pPr marL="0" marR="0" lvl="0" indent="0" algn="r" defTabSz="1219050" rtl="0" eaLnBrk="1" fontAlgn="auto" latinLnBrk="0" hangingPunct="1">
              <a:lnSpc>
                <a:spcPct val="100000"/>
              </a:lnSpc>
              <a:spcBef>
                <a:spcPts val="0"/>
              </a:spcBef>
              <a:spcAft>
                <a:spcPts val="0"/>
              </a:spcAft>
              <a:buClrTx/>
              <a:buSzTx/>
              <a:buFontTx/>
              <a:buNone/>
              <a:tabLst/>
              <a:defRPr/>
            </a:pPr>
            <a:fld id="{9D5C8D99-0A30-4853-ABA5-6778DC10C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05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5486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EEA47-0EB7-8053-1D13-69C7B73C9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495D3-7943-526F-EFFC-5C1B7EEADF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6B9BEA-32C9-8731-F19B-39CE27BD8301}"/>
              </a:ext>
            </a:extLst>
          </p:cNvPr>
          <p:cNvSpPr>
            <a:spLocks noGrp="1"/>
          </p:cNvSpPr>
          <p:nvPr>
            <p:ph type="body" idx="1"/>
          </p:nvPr>
        </p:nvSpPr>
        <p:spPr/>
        <p:txBody>
          <a:bodyPr/>
          <a:lstStyle/>
          <a:p>
            <a:r>
              <a:rPr lang="en-US" dirty="0"/>
              <a:t>Before implementing the Coherence Filter our client wanted us to design and perform an assessment to “Evaluate…… “</a:t>
            </a:r>
          </a:p>
          <a:p>
            <a:r>
              <a:rPr lang="en-US" dirty="0"/>
              <a:t>What we came up with was the assessment shown here:</a:t>
            </a:r>
          </a:p>
          <a:p>
            <a:r>
              <a:rPr lang="en-US" dirty="0"/>
              <a:t>Once the test bed was installed we went into transect collection with the APEX and analyzed the data in 2 batches…… </a:t>
            </a:r>
          </a:p>
        </p:txBody>
      </p:sp>
      <p:sp>
        <p:nvSpPr>
          <p:cNvPr id="4" name="Slide Number Placeholder 3">
            <a:extLst>
              <a:ext uri="{FF2B5EF4-FFF2-40B4-BE49-F238E27FC236}">
                <a16:creationId xmlns:a16="http://schemas.microsoft.com/office/drawing/2014/main" id="{20C02D3F-8439-9532-662A-8DAE9EFEAE3E}"/>
              </a:ext>
            </a:extLst>
          </p:cNvPr>
          <p:cNvSpPr>
            <a:spLocks noGrp="1"/>
          </p:cNvSpPr>
          <p:nvPr>
            <p:ph type="sldNum" sz="quarter" idx="5"/>
          </p:nvPr>
        </p:nvSpPr>
        <p:spPr/>
        <p:txBody>
          <a:bodyPr/>
          <a:lstStyle/>
          <a:p>
            <a:pPr marL="0" marR="0" lvl="0" indent="0" algn="r" defTabSz="1219050" rtl="0" eaLnBrk="1" fontAlgn="auto" latinLnBrk="0" hangingPunct="1">
              <a:lnSpc>
                <a:spcPct val="100000"/>
              </a:lnSpc>
              <a:spcBef>
                <a:spcPts val="0"/>
              </a:spcBef>
              <a:spcAft>
                <a:spcPts val="0"/>
              </a:spcAft>
              <a:buClrTx/>
              <a:buSzTx/>
              <a:buFontTx/>
              <a:buNone/>
              <a:tabLst/>
              <a:defRPr/>
            </a:pPr>
            <a:fld id="{9D5C8D99-0A30-4853-ABA5-6778DC10C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05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07297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light, outdoor, water, building&#10;&#10;Description automatically generated">
            <a:extLst>
              <a:ext uri="{FF2B5EF4-FFF2-40B4-BE49-F238E27FC236}">
                <a16:creationId xmlns:a16="http://schemas.microsoft.com/office/drawing/2014/main" id="{544016EA-BB6B-5C46-AD52-F91AFCAC16D9}"/>
              </a:ext>
            </a:extLst>
          </p:cNvPr>
          <p:cNvPicPr>
            <a:picLocks noChangeAspect="1"/>
          </p:cNvPicPr>
          <p:nvPr userDrawn="1"/>
        </p:nvPicPr>
        <p:blipFill rotWithShape="1">
          <a:blip r:embed="rId2">
            <a:alphaModFix amt="19000"/>
          </a:blip>
          <a:srcRect l="5384" t="14741" b="17415"/>
          <a:stretch/>
        </p:blipFill>
        <p:spPr>
          <a:xfrm>
            <a:off x="5" y="-1"/>
            <a:ext cx="12198919" cy="6858001"/>
          </a:xfrm>
          <a:prstGeom prst="rect">
            <a:avLst/>
          </a:prstGeom>
        </p:spPr>
      </p:pic>
      <p:sp>
        <p:nvSpPr>
          <p:cNvPr id="9" name="Rectangle 8">
            <a:extLst>
              <a:ext uri="{FF2B5EF4-FFF2-40B4-BE49-F238E27FC236}">
                <a16:creationId xmlns:a16="http://schemas.microsoft.com/office/drawing/2014/main" id="{4F274BD9-AC88-CB4A-AFE5-37C3E54D59F1}"/>
              </a:ext>
            </a:extLst>
          </p:cNvPr>
          <p:cNvSpPr/>
          <p:nvPr userDrawn="1"/>
        </p:nvSpPr>
        <p:spPr>
          <a:xfrm>
            <a:off x="0" y="0"/>
            <a:ext cx="228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6194" name="Rectangle 2"/>
          <p:cNvSpPr>
            <a:spLocks noGrp="1" noChangeArrowheads="1"/>
          </p:cNvSpPr>
          <p:nvPr>
            <p:ph type="ctrTitle" hasCustomPrompt="1"/>
          </p:nvPr>
        </p:nvSpPr>
        <p:spPr>
          <a:xfrm>
            <a:off x="702477" y="1295401"/>
            <a:ext cx="7508741" cy="2589803"/>
          </a:xfrm>
        </p:spPr>
        <p:txBody>
          <a:bodyPr wrap="square" anchor="b"/>
          <a:lstStyle>
            <a:lvl1pPr>
              <a:lnSpc>
                <a:spcPct val="80000"/>
              </a:lnSpc>
              <a:defRPr sz="6000" b="0" i="0" cap="all" baseline="0">
                <a:solidFill>
                  <a:schemeClr val="bg1"/>
                </a:solidFill>
                <a:latin typeface="+mj-lt"/>
              </a:defRPr>
            </a:lvl1pPr>
          </a:lstStyle>
          <a:p>
            <a:r>
              <a:rPr lang="en-US" dirty="0"/>
              <a:t>Click to edit </a:t>
            </a:r>
            <a:br>
              <a:rPr lang="en-US" dirty="0"/>
            </a:br>
            <a:r>
              <a:rPr lang="en-US" dirty="0"/>
              <a:t>Master title style</a:t>
            </a:r>
          </a:p>
        </p:txBody>
      </p:sp>
      <p:sp>
        <p:nvSpPr>
          <p:cNvPr id="136195" name="Rectangle 3"/>
          <p:cNvSpPr>
            <a:spLocks noGrp="1" noChangeArrowheads="1"/>
          </p:cNvSpPr>
          <p:nvPr>
            <p:ph type="subTitle" idx="1"/>
          </p:nvPr>
        </p:nvSpPr>
        <p:spPr>
          <a:xfrm>
            <a:off x="716477" y="4021429"/>
            <a:ext cx="10517191" cy="604363"/>
          </a:xfrm>
        </p:spPr>
        <p:txBody>
          <a:bodyPr/>
          <a:lstStyle>
            <a:lvl1pPr marL="0" indent="0">
              <a:buFont typeface="Wingdings" pitchFamily="2" charset="2"/>
              <a:buNone/>
              <a:defRPr sz="2500" cap="all" baseline="0">
                <a:solidFill>
                  <a:schemeClr val="bg1"/>
                </a:solidFill>
                <a:latin typeface="+mn-lt"/>
              </a:defRPr>
            </a:lvl1pPr>
          </a:lstStyle>
          <a:p>
            <a:r>
              <a:rPr lang="en-US"/>
              <a:t>Click to edit Master subtitle style</a:t>
            </a:r>
            <a:endParaRPr lang="en-US" dirty="0"/>
          </a:p>
        </p:txBody>
      </p:sp>
      <p:sp>
        <p:nvSpPr>
          <p:cNvPr id="14" name="Content Placeholder 13">
            <a:extLst>
              <a:ext uri="{FF2B5EF4-FFF2-40B4-BE49-F238E27FC236}">
                <a16:creationId xmlns:a16="http://schemas.microsoft.com/office/drawing/2014/main" id="{42F4844D-DBA3-49C7-BB41-E1D7C77F8042}"/>
              </a:ext>
            </a:extLst>
          </p:cNvPr>
          <p:cNvSpPr>
            <a:spLocks noGrp="1"/>
          </p:cNvSpPr>
          <p:nvPr>
            <p:ph sz="quarter" idx="11" hasCustomPrompt="1"/>
          </p:nvPr>
        </p:nvSpPr>
        <p:spPr>
          <a:xfrm>
            <a:off x="716600" y="5422754"/>
            <a:ext cx="10556875" cy="846551"/>
          </a:xfrm>
        </p:spPr>
        <p:txBody>
          <a:bodyPr/>
          <a:lstStyle>
            <a:lvl1pPr marL="0" indent="0">
              <a:lnSpc>
                <a:spcPct val="110000"/>
              </a:lnSpc>
              <a:spcBef>
                <a:spcPts val="0"/>
              </a:spcBef>
              <a:buFontTx/>
              <a:buNone/>
              <a:defRPr sz="1600" baseline="0">
                <a:solidFill>
                  <a:schemeClr val="bg1"/>
                </a:solidFill>
                <a:latin typeface="Franklin Gothic Book" panose="020B0503020102020204" pitchFamily="34" charset="0"/>
              </a:defRPr>
            </a:lvl1pPr>
          </a:lstStyle>
          <a:p>
            <a:pPr lvl="0"/>
            <a:r>
              <a:rPr lang="en-US" dirty="0"/>
              <a:t>Presenters name</a:t>
            </a:r>
          </a:p>
          <a:p>
            <a:pPr lvl="0"/>
            <a:r>
              <a:rPr lang="en-US" dirty="0"/>
              <a:t>Date</a:t>
            </a:r>
          </a:p>
        </p:txBody>
      </p:sp>
      <p:pic>
        <p:nvPicPr>
          <p:cNvPr id="10" name="Picture 9">
            <a:extLst>
              <a:ext uri="{FF2B5EF4-FFF2-40B4-BE49-F238E27FC236}">
                <a16:creationId xmlns:a16="http://schemas.microsoft.com/office/drawing/2014/main" id="{8AA8C626-2845-2942-850C-FEBB6DA10D93}"/>
              </a:ext>
            </a:extLst>
          </p:cNvPr>
          <p:cNvPicPr>
            <a:picLocks noChangeAspect="1"/>
          </p:cNvPicPr>
          <p:nvPr userDrawn="1"/>
        </p:nvPicPr>
        <p:blipFill>
          <a:blip r:embed="rId3"/>
          <a:stretch>
            <a:fillRect/>
          </a:stretch>
        </p:blipFill>
        <p:spPr>
          <a:xfrm>
            <a:off x="825093" y="450005"/>
            <a:ext cx="2516255" cy="501817"/>
          </a:xfrm>
          <a:prstGeom prst="rect">
            <a:avLst/>
          </a:prstGeom>
        </p:spPr>
      </p:pic>
    </p:spTree>
    <p:extLst>
      <p:ext uri="{BB962C8B-B14F-4D97-AF65-F5344CB8AC3E}">
        <p14:creationId xmlns:p14="http://schemas.microsoft.com/office/powerpoint/2010/main" val="2189466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9">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9A9386-476B-594F-A496-C9595ED6EF9A}"/>
              </a:ext>
            </a:extLst>
          </p:cNvPr>
          <p:cNvSpPr/>
          <p:nvPr userDrawn="1"/>
        </p:nvSpPr>
        <p:spPr>
          <a:xfrm>
            <a:off x="7914783" y="0"/>
            <a:ext cx="4284136" cy="685800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Content Placeholder 2">
            <a:extLst>
              <a:ext uri="{FF2B5EF4-FFF2-40B4-BE49-F238E27FC236}">
                <a16:creationId xmlns:a16="http://schemas.microsoft.com/office/drawing/2014/main" id="{C4EA4630-C5BE-4F40-B1AF-F8671057C3BC}"/>
              </a:ext>
            </a:extLst>
          </p:cNvPr>
          <p:cNvSpPr>
            <a:spLocks noGrp="1"/>
          </p:cNvSpPr>
          <p:nvPr>
            <p:ph sz="quarter" idx="12"/>
          </p:nvPr>
        </p:nvSpPr>
        <p:spPr>
          <a:xfrm>
            <a:off x="8165438" y="1327489"/>
            <a:ext cx="3437343" cy="4696913"/>
          </a:xfrm>
        </p:spPr>
        <p:txBody>
          <a:bodyPr/>
          <a:lstStyle>
            <a:lvl1pPr marL="0" indent="0">
              <a:buFontTx/>
              <a:buNone/>
              <a:defRPr sz="1800">
                <a:solidFill>
                  <a:schemeClr val="bg1"/>
                </a:solidFill>
              </a:defRPr>
            </a:lvl1pPr>
            <a:lvl2pPr marL="0" indent="0">
              <a:buFontTx/>
              <a:buNone/>
              <a:defRPr>
                <a:solidFill>
                  <a:schemeClr val="bg1"/>
                </a:solidFill>
              </a:defRPr>
            </a:lvl2pPr>
            <a:lvl3pPr marL="274293">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6BC6C8BB-1B9A-6540-8AB9-7E66CDA5322A}"/>
              </a:ext>
            </a:extLst>
          </p:cNvPr>
          <p:cNvSpPr>
            <a:spLocks noGrp="1"/>
          </p:cNvSpPr>
          <p:nvPr>
            <p:ph type="title" hasCustomPrompt="1"/>
          </p:nvPr>
        </p:nvSpPr>
        <p:spPr>
          <a:xfrm>
            <a:off x="505933" y="243751"/>
            <a:ext cx="5359928" cy="840908"/>
          </a:xfrm>
        </p:spPr>
        <p:txBody>
          <a:bodyPr/>
          <a:lstStyle>
            <a:lvl1pPr>
              <a:defRPr>
                <a:latin typeface="+mj-lt"/>
              </a:defRPr>
            </a:lvl1pPr>
          </a:lstStyle>
          <a:p>
            <a:r>
              <a:rPr lang="en-US" dirty="0"/>
              <a:t>Chart, table, or table template</a:t>
            </a:r>
          </a:p>
        </p:txBody>
      </p:sp>
      <p:sp>
        <p:nvSpPr>
          <p:cNvPr id="3" name="Footer Placeholder 2">
            <a:extLst>
              <a:ext uri="{FF2B5EF4-FFF2-40B4-BE49-F238E27FC236}">
                <a16:creationId xmlns:a16="http://schemas.microsoft.com/office/drawing/2014/main" id="{9FD020A7-0B48-40C6-BE9F-B23B8F456375}"/>
              </a:ext>
            </a:extLst>
          </p:cNvPr>
          <p:cNvSpPr>
            <a:spLocks noGrp="1"/>
          </p:cNvSpPr>
          <p:nvPr>
            <p:ph type="ftr" sz="quarter" idx="13"/>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BC09358A-2739-4B25-B3B3-083347F8A6B7}"/>
              </a:ext>
            </a:extLst>
          </p:cNvPr>
          <p:cNvSpPr>
            <a:spLocks noGrp="1"/>
          </p:cNvSpPr>
          <p:nvPr>
            <p:ph type="sldNum" sz="quarter" idx="14"/>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1" name="Rectangle 10">
            <a:extLst>
              <a:ext uri="{FF2B5EF4-FFF2-40B4-BE49-F238E27FC236}">
                <a16:creationId xmlns:a16="http://schemas.microsoft.com/office/drawing/2014/main" id="{9725E504-5010-496D-A1B1-B0EBA346D5B5}"/>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1">
            <a:extLst>
              <a:ext uri="{FF2B5EF4-FFF2-40B4-BE49-F238E27FC236}">
                <a16:creationId xmlns:a16="http://schemas.microsoft.com/office/drawing/2014/main" id="{E3A0C12C-E8CE-1A44-B78D-B35B34A7138E}"/>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lumMod val="50000"/>
                  </a:schemeClr>
                </a:solidFill>
                <a:latin typeface="+mn-lt"/>
              </a:rPr>
              <a:t>Parsons Corporation</a:t>
            </a:r>
          </a:p>
        </p:txBody>
      </p:sp>
      <p:grpSp>
        <p:nvGrpSpPr>
          <p:cNvPr id="12" name="Group 11">
            <a:extLst>
              <a:ext uri="{FF2B5EF4-FFF2-40B4-BE49-F238E27FC236}">
                <a16:creationId xmlns:a16="http://schemas.microsoft.com/office/drawing/2014/main" id="{F3575DF1-4429-2747-99F8-CE551AF07DCB}"/>
              </a:ext>
            </a:extLst>
          </p:cNvPr>
          <p:cNvGrpSpPr/>
          <p:nvPr userDrawn="1"/>
        </p:nvGrpSpPr>
        <p:grpSpPr>
          <a:xfrm>
            <a:off x="11657958" y="0"/>
            <a:ext cx="534042" cy="536448"/>
            <a:chOff x="11657958" y="0"/>
            <a:chExt cx="534042" cy="536448"/>
          </a:xfrm>
        </p:grpSpPr>
        <p:sp>
          <p:nvSpPr>
            <p:cNvPr id="14" name="Rectangle 13">
              <a:extLst>
                <a:ext uri="{FF2B5EF4-FFF2-40B4-BE49-F238E27FC236}">
                  <a16:creationId xmlns:a16="http://schemas.microsoft.com/office/drawing/2014/main" id="{2ECF9F91-AF94-5B4F-B837-22A2FE847121}"/>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0862507E-D399-0941-B2F4-58427B2B39B5}"/>
                </a:ext>
              </a:extLst>
            </p:cNvPr>
            <p:cNvPicPr>
              <a:picLocks noChangeAspect="1"/>
            </p:cNvPicPr>
            <p:nvPr userDrawn="1"/>
          </p:nvPicPr>
          <p:blipFill>
            <a:blip r:embed="rId2"/>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2996290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9 (dark colo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9A9386-476B-594F-A496-C9595ED6EF9A}"/>
              </a:ext>
            </a:extLst>
          </p:cNvPr>
          <p:cNvSpPr/>
          <p:nvPr userDrawn="1"/>
        </p:nvSpPr>
        <p:spPr>
          <a:xfrm>
            <a:off x="7907864" y="0"/>
            <a:ext cx="4284136"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Content Placeholder 2">
            <a:extLst>
              <a:ext uri="{FF2B5EF4-FFF2-40B4-BE49-F238E27FC236}">
                <a16:creationId xmlns:a16="http://schemas.microsoft.com/office/drawing/2014/main" id="{C4EA4630-C5BE-4F40-B1AF-F8671057C3BC}"/>
              </a:ext>
            </a:extLst>
          </p:cNvPr>
          <p:cNvSpPr>
            <a:spLocks noGrp="1"/>
          </p:cNvSpPr>
          <p:nvPr>
            <p:ph sz="quarter" idx="12"/>
          </p:nvPr>
        </p:nvSpPr>
        <p:spPr>
          <a:xfrm>
            <a:off x="8165438" y="1327489"/>
            <a:ext cx="3437343" cy="4696913"/>
          </a:xfrm>
        </p:spPr>
        <p:txBody>
          <a:bodyPr/>
          <a:lstStyle>
            <a:lvl1pPr marL="0" indent="0">
              <a:buFontTx/>
              <a:buNone/>
              <a:defRPr sz="1800">
                <a:solidFill>
                  <a:schemeClr val="tx1"/>
                </a:solidFill>
              </a:defRPr>
            </a:lvl1pPr>
            <a:lvl2pPr marL="0" indent="0">
              <a:buFontTx/>
              <a:buNone/>
              <a:defRPr>
                <a:solidFill>
                  <a:schemeClr val="tx1"/>
                </a:solidFill>
              </a:defRPr>
            </a:lvl2pPr>
            <a:lvl3pPr marL="274293">
              <a:buClr>
                <a:schemeClr val="bg1"/>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6BC6C8BB-1B9A-6540-8AB9-7E66CDA5322A}"/>
              </a:ext>
            </a:extLst>
          </p:cNvPr>
          <p:cNvSpPr>
            <a:spLocks noGrp="1"/>
          </p:cNvSpPr>
          <p:nvPr>
            <p:ph type="title" hasCustomPrompt="1"/>
          </p:nvPr>
        </p:nvSpPr>
        <p:spPr>
          <a:xfrm>
            <a:off x="505933" y="243751"/>
            <a:ext cx="5359928" cy="840908"/>
          </a:xfrm>
        </p:spPr>
        <p:txBody>
          <a:bodyPr/>
          <a:lstStyle>
            <a:lvl1pPr>
              <a:defRPr>
                <a:latin typeface="+mj-lt"/>
              </a:defRPr>
            </a:lvl1pPr>
          </a:lstStyle>
          <a:p>
            <a:r>
              <a:rPr lang="en-US" dirty="0"/>
              <a:t>Chart, table, or table template</a:t>
            </a:r>
          </a:p>
        </p:txBody>
      </p:sp>
      <p:sp>
        <p:nvSpPr>
          <p:cNvPr id="3" name="Footer Placeholder 2">
            <a:extLst>
              <a:ext uri="{FF2B5EF4-FFF2-40B4-BE49-F238E27FC236}">
                <a16:creationId xmlns:a16="http://schemas.microsoft.com/office/drawing/2014/main" id="{58ED4B64-9DF4-4FD7-AF65-FAF4D1F6468B}"/>
              </a:ext>
            </a:extLst>
          </p:cNvPr>
          <p:cNvSpPr>
            <a:spLocks noGrp="1"/>
          </p:cNvSpPr>
          <p:nvPr>
            <p:ph type="ftr" sz="quarter" idx="13"/>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EBEFC7E1-AC10-46E7-AD25-A876C397AB1D}"/>
              </a:ext>
            </a:extLst>
          </p:cNvPr>
          <p:cNvSpPr>
            <a:spLocks noGrp="1"/>
          </p:cNvSpPr>
          <p:nvPr>
            <p:ph type="sldNum" sz="quarter" idx="14"/>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1" name="Rectangle 10">
            <a:extLst>
              <a:ext uri="{FF2B5EF4-FFF2-40B4-BE49-F238E27FC236}">
                <a16:creationId xmlns:a16="http://schemas.microsoft.com/office/drawing/2014/main" id="{676ACF30-947C-4853-9FCD-E4F3A1EB0283}"/>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1">
            <a:extLst>
              <a:ext uri="{FF2B5EF4-FFF2-40B4-BE49-F238E27FC236}">
                <a16:creationId xmlns:a16="http://schemas.microsoft.com/office/drawing/2014/main" id="{55151C20-D732-E04F-B6A3-8D739FAAF087}"/>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lumMod val="50000"/>
                  </a:schemeClr>
                </a:solidFill>
                <a:latin typeface="+mn-lt"/>
              </a:rPr>
              <a:t>Parsons Corporation</a:t>
            </a:r>
          </a:p>
        </p:txBody>
      </p:sp>
      <p:grpSp>
        <p:nvGrpSpPr>
          <p:cNvPr id="12" name="Group 11">
            <a:extLst>
              <a:ext uri="{FF2B5EF4-FFF2-40B4-BE49-F238E27FC236}">
                <a16:creationId xmlns:a16="http://schemas.microsoft.com/office/drawing/2014/main" id="{0EF3F999-317D-8D47-8E65-F8C22E3411FD}"/>
              </a:ext>
            </a:extLst>
          </p:cNvPr>
          <p:cNvGrpSpPr/>
          <p:nvPr userDrawn="1"/>
        </p:nvGrpSpPr>
        <p:grpSpPr>
          <a:xfrm>
            <a:off x="11657958" y="0"/>
            <a:ext cx="534042" cy="536448"/>
            <a:chOff x="11657958" y="0"/>
            <a:chExt cx="534042" cy="536448"/>
          </a:xfrm>
        </p:grpSpPr>
        <p:sp>
          <p:nvSpPr>
            <p:cNvPr id="15" name="Rectangle 14">
              <a:extLst>
                <a:ext uri="{FF2B5EF4-FFF2-40B4-BE49-F238E27FC236}">
                  <a16:creationId xmlns:a16="http://schemas.microsoft.com/office/drawing/2014/main" id="{9EABEC04-72E9-2449-A6B5-87381CD42067}"/>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E017CA0D-F8A1-3C4B-B54E-A9427062C354}"/>
                </a:ext>
              </a:extLst>
            </p:cNvPr>
            <p:cNvPicPr>
              <a:picLocks noChangeAspect="1"/>
            </p:cNvPicPr>
            <p:nvPr userDrawn="1"/>
          </p:nvPicPr>
          <p:blipFill>
            <a:blip r:embed="rId2"/>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1831679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10">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D3C491-4F29-ED49-AA25-1AA3A238E88B}"/>
              </a:ext>
            </a:extLst>
          </p:cNvPr>
          <p:cNvSpPr/>
          <p:nvPr userDrawn="1"/>
        </p:nvSpPr>
        <p:spPr>
          <a:xfrm>
            <a:off x="4165604" y="0"/>
            <a:ext cx="80333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10" name="Rectangle 9">
            <a:extLst>
              <a:ext uri="{FF2B5EF4-FFF2-40B4-BE49-F238E27FC236}">
                <a16:creationId xmlns:a16="http://schemas.microsoft.com/office/drawing/2014/main" id="{BC9A9386-476B-594F-A496-C9595ED6EF9A}"/>
              </a:ext>
            </a:extLst>
          </p:cNvPr>
          <p:cNvSpPr/>
          <p:nvPr userDrawn="1"/>
        </p:nvSpPr>
        <p:spPr>
          <a:xfrm>
            <a:off x="0" y="0"/>
            <a:ext cx="4284136" cy="685800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026B0810-4314-EF48-A9B6-3FFD38F68870}"/>
              </a:ext>
            </a:extLst>
          </p:cNvPr>
          <p:cNvSpPr>
            <a:spLocks noGrp="1"/>
          </p:cNvSpPr>
          <p:nvPr>
            <p:ph type="title" hasCustomPrompt="1"/>
          </p:nvPr>
        </p:nvSpPr>
        <p:spPr>
          <a:xfrm>
            <a:off x="505938" y="444515"/>
            <a:ext cx="3494097" cy="1675308"/>
          </a:xfrm>
        </p:spPr>
        <p:txBody>
          <a:bodyPr wrap="square" anchor="b"/>
          <a:lstStyle>
            <a:lvl1pPr algn="l">
              <a:lnSpc>
                <a:spcPct val="80000"/>
              </a:lnSpc>
              <a:defRPr sz="4000" b="0" cap="all" baseline="0">
                <a:solidFill>
                  <a:schemeClr val="bg1"/>
                </a:solidFill>
                <a:latin typeface="+mj-lt"/>
              </a:defRPr>
            </a:lvl1pPr>
          </a:lstStyle>
          <a:p>
            <a:r>
              <a:rPr lang="en-US" dirty="0"/>
              <a:t>Insert header text here</a:t>
            </a:r>
          </a:p>
        </p:txBody>
      </p:sp>
      <p:sp>
        <p:nvSpPr>
          <p:cNvPr id="4" name="Footer Placeholder 3">
            <a:extLst>
              <a:ext uri="{FF2B5EF4-FFF2-40B4-BE49-F238E27FC236}">
                <a16:creationId xmlns:a16="http://schemas.microsoft.com/office/drawing/2014/main" id="{AE202BFD-8BF7-4669-A40B-A46A52BDCD20}"/>
              </a:ext>
            </a:extLst>
          </p:cNvPr>
          <p:cNvSpPr>
            <a:spLocks noGrp="1"/>
          </p:cNvSpPr>
          <p:nvPr>
            <p:ph type="ftr" sz="quarter" idx="13"/>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5" name="Slide Number Placeholder 4">
            <a:extLst>
              <a:ext uri="{FF2B5EF4-FFF2-40B4-BE49-F238E27FC236}">
                <a16:creationId xmlns:a16="http://schemas.microsoft.com/office/drawing/2014/main" id="{5DB50724-8295-4FAF-95B7-CDC978FD6DB7}"/>
              </a:ext>
            </a:extLst>
          </p:cNvPr>
          <p:cNvSpPr>
            <a:spLocks noGrp="1"/>
          </p:cNvSpPr>
          <p:nvPr>
            <p:ph type="sldNum" sz="quarter" idx="14"/>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8" name="Content Placeholder 2">
            <a:extLst>
              <a:ext uri="{FF2B5EF4-FFF2-40B4-BE49-F238E27FC236}">
                <a16:creationId xmlns:a16="http://schemas.microsoft.com/office/drawing/2014/main" id="{77574E63-C157-4E97-AFCA-78394DBB34DA}"/>
              </a:ext>
            </a:extLst>
          </p:cNvPr>
          <p:cNvSpPr>
            <a:spLocks noGrp="1"/>
          </p:cNvSpPr>
          <p:nvPr>
            <p:ph sz="quarter" idx="12"/>
          </p:nvPr>
        </p:nvSpPr>
        <p:spPr>
          <a:xfrm>
            <a:off x="505940" y="2186459"/>
            <a:ext cx="3494097" cy="3532535"/>
          </a:xfrm>
        </p:spPr>
        <p:txBody>
          <a:bodyPr/>
          <a:lstStyle>
            <a:lvl1pPr marL="0" indent="0">
              <a:lnSpc>
                <a:spcPct val="100000"/>
              </a:lnSpc>
              <a:buFontTx/>
              <a:buNone/>
              <a:defRPr sz="1800">
                <a:solidFill>
                  <a:schemeClr val="bg1"/>
                </a:solidFill>
              </a:defRPr>
            </a:lvl1pPr>
            <a:lvl2pPr marL="0" indent="0">
              <a:lnSpc>
                <a:spcPct val="100000"/>
              </a:lnSpc>
              <a:buFontTx/>
              <a:buNone/>
              <a:defRPr>
                <a:solidFill>
                  <a:schemeClr val="bg1"/>
                </a:solidFill>
              </a:defRPr>
            </a:lvl2pPr>
            <a:lvl3pPr marL="274293">
              <a:lnSpc>
                <a:spcPct val="100000"/>
              </a:lnSpc>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4" name="Footer Placeholder 1">
            <a:extLst>
              <a:ext uri="{FF2B5EF4-FFF2-40B4-BE49-F238E27FC236}">
                <a16:creationId xmlns:a16="http://schemas.microsoft.com/office/drawing/2014/main" id="{DD53FB5C-337C-084A-AA38-E0CB7520E887}"/>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3" name="Group 12">
            <a:extLst>
              <a:ext uri="{FF2B5EF4-FFF2-40B4-BE49-F238E27FC236}">
                <a16:creationId xmlns:a16="http://schemas.microsoft.com/office/drawing/2014/main" id="{01CC6739-8B42-794D-A869-D568AF70DC06}"/>
              </a:ext>
            </a:extLst>
          </p:cNvPr>
          <p:cNvGrpSpPr/>
          <p:nvPr userDrawn="1"/>
        </p:nvGrpSpPr>
        <p:grpSpPr>
          <a:xfrm>
            <a:off x="11657958" y="0"/>
            <a:ext cx="534042" cy="536448"/>
            <a:chOff x="11657958" y="0"/>
            <a:chExt cx="534042" cy="536448"/>
          </a:xfrm>
        </p:grpSpPr>
        <p:sp>
          <p:nvSpPr>
            <p:cNvPr id="15" name="Rectangle 14">
              <a:extLst>
                <a:ext uri="{FF2B5EF4-FFF2-40B4-BE49-F238E27FC236}">
                  <a16:creationId xmlns:a16="http://schemas.microsoft.com/office/drawing/2014/main" id="{96BAB8A1-413F-1343-8611-E43716DA3B84}"/>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51E3CB1-C602-3E47-B520-1F7FDEC608A3}"/>
                </a:ext>
              </a:extLst>
            </p:cNvPr>
            <p:cNvPicPr>
              <a:picLocks noChangeAspect="1"/>
            </p:cNvPicPr>
            <p:nvPr userDrawn="1"/>
          </p:nvPicPr>
          <p:blipFill>
            <a:blip r:embed="rId2"/>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164620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1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5CE859-5D44-5448-AD6B-1DD353527D6C}"/>
              </a:ext>
            </a:extLst>
          </p:cNvPr>
          <p:cNvSpPr/>
          <p:nvPr userDrawn="1"/>
        </p:nvSpPr>
        <p:spPr>
          <a:xfrm>
            <a:off x="4879451" y="0"/>
            <a:ext cx="731254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11F16BBD-7ADC-6048-A6DA-D24C1E067430}"/>
              </a:ext>
            </a:extLst>
          </p:cNvPr>
          <p:cNvSpPr/>
          <p:nvPr userDrawn="1"/>
        </p:nvSpPr>
        <p:spPr>
          <a:xfrm>
            <a:off x="4879455" y="0"/>
            <a:ext cx="7312545" cy="6858000"/>
          </a:xfrm>
          <a:prstGeom prst="rect">
            <a:avLst/>
          </a:prstGeom>
          <a:gradFill>
            <a:gsLst>
              <a:gs pos="1000">
                <a:srgbClr val="50BF34">
                  <a:alpha val="95000"/>
                </a:srgbClr>
              </a:gs>
              <a:gs pos="85000">
                <a:srgbClr val="00AEE6">
                  <a:alpha val="70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itle 1"/>
          <p:cNvSpPr>
            <a:spLocks noGrp="1"/>
          </p:cNvSpPr>
          <p:nvPr>
            <p:ph type="title" hasCustomPrompt="1"/>
          </p:nvPr>
        </p:nvSpPr>
        <p:spPr>
          <a:xfrm>
            <a:off x="505938" y="695916"/>
            <a:ext cx="3850751" cy="3849245"/>
          </a:xfrm>
        </p:spPr>
        <p:txBody>
          <a:bodyPr wrap="square" anchor="b"/>
          <a:lstStyle>
            <a:lvl1pPr marL="0" algn="l" defTabSz="914309" rtl="0" eaLnBrk="1" fontAlgn="base" latinLnBrk="0" hangingPunct="1">
              <a:lnSpc>
                <a:spcPct val="85000"/>
              </a:lnSpc>
              <a:spcBef>
                <a:spcPct val="0"/>
              </a:spcBef>
              <a:spcAft>
                <a:spcPct val="0"/>
              </a:spcAft>
              <a:defRPr lang="en-US" sz="4000" kern="0" cap="all" baseline="0" dirty="0">
                <a:solidFill>
                  <a:schemeClr val="tx1"/>
                </a:solidFill>
                <a:latin typeface="+mj-lt"/>
                <a:ea typeface="Roboto Light" panose="02000000000000000000" pitchFamily="2" charset="0"/>
                <a:cs typeface="+mj-cs"/>
              </a:defRPr>
            </a:lvl1pPr>
          </a:lstStyle>
          <a:p>
            <a:r>
              <a:rPr lang="en-US" dirty="0"/>
              <a:t>Insert statement here, up to five lines of text</a:t>
            </a:r>
          </a:p>
        </p:txBody>
      </p:sp>
      <p:sp>
        <p:nvSpPr>
          <p:cNvPr id="21" name="Content Placeholder 2">
            <a:extLst>
              <a:ext uri="{FF2B5EF4-FFF2-40B4-BE49-F238E27FC236}">
                <a16:creationId xmlns:a16="http://schemas.microsoft.com/office/drawing/2014/main" id="{3B623A80-9FFE-C943-892D-9E351EF64E6C}"/>
              </a:ext>
            </a:extLst>
          </p:cNvPr>
          <p:cNvSpPr>
            <a:spLocks noGrp="1"/>
          </p:cNvSpPr>
          <p:nvPr>
            <p:ph sz="quarter" idx="12"/>
          </p:nvPr>
        </p:nvSpPr>
        <p:spPr>
          <a:xfrm>
            <a:off x="5489054" y="1308102"/>
            <a:ext cx="6084855" cy="4635500"/>
          </a:xfrm>
        </p:spPr>
        <p:txBody>
          <a:bodyPr/>
          <a:lstStyle>
            <a:lvl1pPr marL="0" indent="0">
              <a:lnSpc>
                <a:spcPct val="100000"/>
              </a:lnSpc>
              <a:buFontTx/>
              <a:buNone/>
              <a:defRPr sz="1800">
                <a:solidFill>
                  <a:schemeClr val="bg1"/>
                </a:solidFill>
              </a:defRPr>
            </a:lvl1pPr>
            <a:lvl2pPr marL="0" indent="0">
              <a:buFontTx/>
              <a:buNone/>
              <a:defRPr>
                <a:solidFill>
                  <a:schemeClr val="bg1"/>
                </a:solidFill>
              </a:defRPr>
            </a:lvl2pPr>
            <a:lvl3pPr marL="274293">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1174FF10-E29F-4389-B4B1-C32F4AD80ECB}"/>
              </a:ext>
            </a:extLst>
          </p:cNvPr>
          <p:cNvSpPr>
            <a:spLocks noGrp="1"/>
          </p:cNvSpPr>
          <p:nvPr>
            <p:ph type="ftr" sz="quarter" idx="13"/>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41DA0DD5-CCE4-4B5C-A5F0-F39731A7C6E9}"/>
              </a:ext>
            </a:extLst>
          </p:cNvPr>
          <p:cNvSpPr>
            <a:spLocks noGrp="1"/>
          </p:cNvSpPr>
          <p:nvPr>
            <p:ph type="sldNum" sz="quarter" idx="14"/>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1" name="Rectangle 10">
            <a:extLst>
              <a:ext uri="{FF2B5EF4-FFF2-40B4-BE49-F238E27FC236}">
                <a16:creationId xmlns:a16="http://schemas.microsoft.com/office/drawing/2014/main" id="{20E55426-8B35-4833-B912-241029239714}"/>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1">
            <a:extLst>
              <a:ext uri="{FF2B5EF4-FFF2-40B4-BE49-F238E27FC236}">
                <a16:creationId xmlns:a16="http://schemas.microsoft.com/office/drawing/2014/main" id="{DBDBF3F8-38A8-EB4A-8FCB-E95049B68932}"/>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lumMod val="50000"/>
                  </a:schemeClr>
                </a:solidFill>
                <a:latin typeface="+mn-lt"/>
              </a:rPr>
              <a:t>Parsons Corporation</a:t>
            </a:r>
          </a:p>
        </p:txBody>
      </p:sp>
      <p:grpSp>
        <p:nvGrpSpPr>
          <p:cNvPr id="14" name="Group 13">
            <a:extLst>
              <a:ext uri="{FF2B5EF4-FFF2-40B4-BE49-F238E27FC236}">
                <a16:creationId xmlns:a16="http://schemas.microsoft.com/office/drawing/2014/main" id="{6474CED6-3668-D142-88E3-122B7AE10863}"/>
              </a:ext>
            </a:extLst>
          </p:cNvPr>
          <p:cNvGrpSpPr/>
          <p:nvPr userDrawn="1"/>
        </p:nvGrpSpPr>
        <p:grpSpPr>
          <a:xfrm>
            <a:off x="11657958" y="0"/>
            <a:ext cx="534042" cy="536448"/>
            <a:chOff x="11657958" y="0"/>
            <a:chExt cx="534042" cy="536448"/>
          </a:xfrm>
        </p:grpSpPr>
        <p:sp>
          <p:nvSpPr>
            <p:cNvPr id="16" name="Rectangle 15">
              <a:extLst>
                <a:ext uri="{FF2B5EF4-FFF2-40B4-BE49-F238E27FC236}">
                  <a16:creationId xmlns:a16="http://schemas.microsoft.com/office/drawing/2014/main" id="{2CF2EF3B-59CC-964A-B197-056F949B5DF1}"/>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ACB79714-F588-6841-9C20-BB350A5C49AB}"/>
                </a:ext>
              </a:extLst>
            </p:cNvPr>
            <p:cNvPicPr>
              <a:picLocks noChangeAspect="1"/>
            </p:cNvPicPr>
            <p:nvPr userDrawn="1"/>
          </p:nvPicPr>
          <p:blipFill>
            <a:blip r:embed="rId2"/>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2547002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50394-52AD-4FBF-A164-73CC128A266D}"/>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3FEF2D98-3C24-4628-8743-2CF29F7FB916}"/>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18AD4CF0-6306-4FB1-84FA-8D35FA796B20}"/>
              </a:ext>
            </a:extLst>
          </p:cNvPr>
          <p:cNvSpPr>
            <a:spLocks noGrp="1"/>
          </p:cNvSpPr>
          <p:nvPr>
            <p:ph sz="quarter" idx="12"/>
          </p:nvPr>
        </p:nvSpPr>
        <p:spPr>
          <a:xfrm>
            <a:off x="505933" y="1285636"/>
            <a:ext cx="11087099" cy="5073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C9BD0E20-6A7D-40F6-AF0F-900B1BF919D7}"/>
              </a:ext>
            </a:extLst>
          </p:cNvPr>
          <p:cNvSpPr>
            <a:spLocks noGrp="1"/>
          </p:cNvSpPr>
          <p:nvPr>
            <p:ph type="ftr" sz="quarter" idx="13"/>
          </p:nvPr>
        </p:nvSpPr>
        <p:spPr/>
        <p:txBody>
          <a:body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0DE7A3D5-1E55-4DFC-A340-410E79A5F284}"/>
              </a:ext>
            </a:extLst>
          </p:cNvPr>
          <p:cNvSpPr>
            <a:spLocks noGrp="1"/>
          </p:cNvSpPr>
          <p:nvPr>
            <p:ph type="sldNum" sz="quarter" idx="14"/>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5" name="Title 4">
            <a:extLst>
              <a:ext uri="{FF2B5EF4-FFF2-40B4-BE49-F238E27FC236}">
                <a16:creationId xmlns:a16="http://schemas.microsoft.com/office/drawing/2014/main" id="{C80F83FA-2D52-482E-BF01-CE261FD10C6E}"/>
              </a:ext>
            </a:extLst>
          </p:cNvPr>
          <p:cNvSpPr>
            <a:spLocks noGrp="1"/>
          </p:cNvSpPr>
          <p:nvPr>
            <p:ph type="title"/>
          </p:nvPr>
        </p:nvSpPr>
        <p:spPr/>
        <p:txBody>
          <a:bodyPr/>
          <a:lstStyle/>
          <a:p>
            <a:r>
              <a:rPr lang="en-US"/>
              <a:t>Click to edit Master title style</a:t>
            </a:r>
          </a:p>
        </p:txBody>
      </p:sp>
      <p:sp>
        <p:nvSpPr>
          <p:cNvPr id="14" name="Footer Placeholder 1">
            <a:extLst>
              <a:ext uri="{FF2B5EF4-FFF2-40B4-BE49-F238E27FC236}">
                <a16:creationId xmlns:a16="http://schemas.microsoft.com/office/drawing/2014/main" id="{C5612506-D6B9-684E-B081-02422F334D35}"/>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2" name="Group 11">
            <a:extLst>
              <a:ext uri="{FF2B5EF4-FFF2-40B4-BE49-F238E27FC236}">
                <a16:creationId xmlns:a16="http://schemas.microsoft.com/office/drawing/2014/main" id="{BC4E51CF-E076-464B-BA56-48D71B956B88}"/>
              </a:ext>
            </a:extLst>
          </p:cNvPr>
          <p:cNvGrpSpPr/>
          <p:nvPr userDrawn="1"/>
        </p:nvGrpSpPr>
        <p:grpSpPr>
          <a:xfrm>
            <a:off x="11657958" y="0"/>
            <a:ext cx="534042" cy="536448"/>
            <a:chOff x="11657958" y="0"/>
            <a:chExt cx="534042" cy="536448"/>
          </a:xfrm>
        </p:grpSpPr>
        <p:sp>
          <p:nvSpPr>
            <p:cNvPr id="13" name="Rectangle 12">
              <a:extLst>
                <a:ext uri="{FF2B5EF4-FFF2-40B4-BE49-F238E27FC236}">
                  <a16:creationId xmlns:a16="http://schemas.microsoft.com/office/drawing/2014/main" id="{EFC7E771-84DE-9044-919E-BACF9102AE3F}"/>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8C59D81B-4669-754D-9250-586813C31121}"/>
                </a:ext>
              </a:extLst>
            </p:cNvPr>
            <p:cNvPicPr>
              <a:picLocks noChangeAspect="1"/>
            </p:cNvPicPr>
            <p:nvPr userDrawn="1"/>
          </p:nvPicPr>
          <p:blipFill>
            <a:blip r:embed="rId2"/>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1527881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5452E6-7223-4C3E-A041-E706077C6FB6}"/>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8D7341A5-0B09-4929-A654-F0F6AC321EB9}"/>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a:extLst>
              <a:ext uri="{FF2B5EF4-FFF2-40B4-BE49-F238E27FC236}">
                <a16:creationId xmlns:a16="http://schemas.microsoft.com/office/drawing/2014/main" id="{D903461A-6B47-4E51-B746-8D8C250F11C6}"/>
              </a:ext>
            </a:extLst>
          </p:cNvPr>
          <p:cNvSpPr>
            <a:spLocks noGrp="1"/>
          </p:cNvSpPr>
          <p:nvPr>
            <p:ph type="ftr" sz="quarter" idx="10"/>
          </p:nvPr>
        </p:nvSpPr>
        <p:spPr/>
        <p:txBody>
          <a:bodyPr/>
          <a:lstStyle/>
          <a:p>
            <a:r>
              <a:rPr lang="en-US" dirty="0"/>
              <a:t>Sensitive / Proprietary</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CFD33B7-5B6F-41E2-99B4-EC10A90D7C32}"/>
              </a:ext>
            </a:extLst>
          </p:cNvPr>
          <p:cNvSpPr>
            <a:spLocks noGrp="1"/>
          </p:cNvSpPr>
          <p:nvPr>
            <p:ph type="sldNum" sz="quarter" idx="11"/>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5" name="Title 4">
            <a:extLst>
              <a:ext uri="{FF2B5EF4-FFF2-40B4-BE49-F238E27FC236}">
                <a16:creationId xmlns:a16="http://schemas.microsoft.com/office/drawing/2014/main" id="{08CBAFEE-7326-4ED8-AE21-27C9FCAC1CD4}"/>
              </a:ext>
            </a:extLst>
          </p:cNvPr>
          <p:cNvSpPr>
            <a:spLocks noGrp="1"/>
          </p:cNvSpPr>
          <p:nvPr>
            <p:ph type="title"/>
          </p:nvPr>
        </p:nvSpPr>
        <p:spPr/>
        <p:txBody>
          <a:bodyPr/>
          <a:lstStyle/>
          <a:p>
            <a:r>
              <a:rPr lang="en-US"/>
              <a:t>Click to edit Master title style</a:t>
            </a:r>
          </a:p>
        </p:txBody>
      </p:sp>
      <p:sp>
        <p:nvSpPr>
          <p:cNvPr id="11" name="Footer Placeholder 1">
            <a:extLst>
              <a:ext uri="{FF2B5EF4-FFF2-40B4-BE49-F238E27FC236}">
                <a16:creationId xmlns:a16="http://schemas.microsoft.com/office/drawing/2014/main" id="{B77C600A-D21F-1849-AA95-5C92BB6AC315}"/>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2" name="Group 11">
            <a:extLst>
              <a:ext uri="{FF2B5EF4-FFF2-40B4-BE49-F238E27FC236}">
                <a16:creationId xmlns:a16="http://schemas.microsoft.com/office/drawing/2014/main" id="{C3289B08-7EA2-7943-8F6E-88F88E7525AA}"/>
              </a:ext>
            </a:extLst>
          </p:cNvPr>
          <p:cNvGrpSpPr/>
          <p:nvPr userDrawn="1"/>
        </p:nvGrpSpPr>
        <p:grpSpPr>
          <a:xfrm>
            <a:off x="11657958" y="0"/>
            <a:ext cx="534042" cy="536448"/>
            <a:chOff x="11657958" y="0"/>
            <a:chExt cx="534042" cy="536448"/>
          </a:xfrm>
        </p:grpSpPr>
        <p:sp>
          <p:nvSpPr>
            <p:cNvPr id="13" name="Rectangle 12">
              <a:extLst>
                <a:ext uri="{FF2B5EF4-FFF2-40B4-BE49-F238E27FC236}">
                  <a16:creationId xmlns:a16="http://schemas.microsoft.com/office/drawing/2014/main" id="{0CD6A987-E2EE-B649-A682-59E220596BAE}"/>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F7377E19-0579-B444-90A6-1DC85F6348EE}"/>
                </a:ext>
              </a:extLst>
            </p:cNvPr>
            <p:cNvPicPr>
              <a:picLocks noChangeAspect="1"/>
            </p:cNvPicPr>
            <p:nvPr userDrawn="1"/>
          </p:nvPicPr>
          <p:blipFill>
            <a:blip r:embed="rId2"/>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1432102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96B459-6F29-4DF2-B36B-15FBC8080488}"/>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6BE8A0A1-8C4F-43E4-AAA4-63E616A866A1}"/>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p:nvPr>
        </p:nvSpPr>
        <p:spPr>
          <a:xfrm>
            <a:off x="505933" y="1272401"/>
            <a:ext cx="5572307" cy="4548187"/>
          </a:xfrm>
        </p:spPr>
        <p:txBody>
          <a:bodyPr/>
          <a:lstStyle>
            <a:lvl1pPr>
              <a:defRPr sz="20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8823" y="1272401"/>
            <a:ext cx="5490692" cy="4548187"/>
          </a:xfrm>
        </p:spPr>
        <p:txBody>
          <a:bodyPr/>
          <a:lstStyle>
            <a:lvl1pPr>
              <a:defRPr sz="20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BB0F1D13-833A-46D3-A093-B75FE75BB885}"/>
              </a:ext>
            </a:extLst>
          </p:cNvPr>
          <p:cNvSpPr>
            <a:spLocks noGrp="1"/>
          </p:cNvSpPr>
          <p:nvPr>
            <p:ph type="ftr" sz="quarter" idx="10"/>
          </p:nvPr>
        </p:nvSpPr>
        <p:spPr/>
        <p:txBody>
          <a:bodyPr/>
          <a:lstStyle/>
          <a:p>
            <a:r>
              <a:rPr lang="en-US" dirty="0"/>
              <a:t>Sensitive / Proprietary</a:t>
            </a:r>
            <a:endParaRPr lang="en-US" dirty="0">
              <a:latin typeface="Franklin Gothic Medium" panose="020B0603020102020204" pitchFamily="34" charset="0"/>
            </a:endParaRPr>
          </a:p>
        </p:txBody>
      </p:sp>
      <p:sp>
        <p:nvSpPr>
          <p:cNvPr id="7" name="Slide Number Placeholder 6">
            <a:extLst>
              <a:ext uri="{FF2B5EF4-FFF2-40B4-BE49-F238E27FC236}">
                <a16:creationId xmlns:a16="http://schemas.microsoft.com/office/drawing/2014/main" id="{4689B6FA-2B52-4B57-89F6-549EF7E3C0CC}"/>
              </a:ext>
            </a:extLst>
          </p:cNvPr>
          <p:cNvSpPr>
            <a:spLocks noGrp="1"/>
          </p:cNvSpPr>
          <p:nvPr>
            <p:ph type="sldNum" sz="quarter" idx="11"/>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2" name="Title 1">
            <a:extLst>
              <a:ext uri="{FF2B5EF4-FFF2-40B4-BE49-F238E27FC236}">
                <a16:creationId xmlns:a16="http://schemas.microsoft.com/office/drawing/2014/main" id="{4397F31D-34CE-4763-A548-5F027734B357}"/>
              </a:ext>
            </a:extLst>
          </p:cNvPr>
          <p:cNvSpPr>
            <a:spLocks noGrp="1"/>
          </p:cNvSpPr>
          <p:nvPr>
            <p:ph type="title"/>
          </p:nvPr>
        </p:nvSpPr>
        <p:spPr/>
        <p:txBody>
          <a:bodyPr/>
          <a:lstStyle/>
          <a:p>
            <a:r>
              <a:rPr lang="en-US"/>
              <a:t>Click to edit Master title style</a:t>
            </a:r>
          </a:p>
        </p:txBody>
      </p:sp>
      <p:sp>
        <p:nvSpPr>
          <p:cNvPr id="13" name="Footer Placeholder 1">
            <a:extLst>
              <a:ext uri="{FF2B5EF4-FFF2-40B4-BE49-F238E27FC236}">
                <a16:creationId xmlns:a16="http://schemas.microsoft.com/office/drawing/2014/main" id="{F6397C25-9FEA-5F44-A9AA-6E9B244BA629}"/>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4" name="Group 13">
            <a:extLst>
              <a:ext uri="{FF2B5EF4-FFF2-40B4-BE49-F238E27FC236}">
                <a16:creationId xmlns:a16="http://schemas.microsoft.com/office/drawing/2014/main" id="{92CAAF59-3C71-D14E-BF3C-944B4664FB76}"/>
              </a:ext>
            </a:extLst>
          </p:cNvPr>
          <p:cNvGrpSpPr/>
          <p:nvPr userDrawn="1"/>
        </p:nvGrpSpPr>
        <p:grpSpPr>
          <a:xfrm>
            <a:off x="11657958" y="0"/>
            <a:ext cx="534042" cy="536448"/>
            <a:chOff x="11657958" y="0"/>
            <a:chExt cx="534042" cy="536448"/>
          </a:xfrm>
        </p:grpSpPr>
        <p:sp>
          <p:nvSpPr>
            <p:cNvPr id="15" name="Rectangle 14">
              <a:extLst>
                <a:ext uri="{FF2B5EF4-FFF2-40B4-BE49-F238E27FC236}">
                  <a16:creationId xmlns:a16="http://schemas.microsoft.com/office/drawing/2014/main" id="{E6C56655-CA6F-5E45-B18C-D83230451C74}"/>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7B74EB4A-185C-5B4B-9EBC-7C9D03F88A2C}"/>
                </a:ext>
              </a:extLst>
            </p:cNvPr>
            <p:cNvPicPr>
              <a:picLocks noChangeAspect="1"/>
            </p:cNvPicPr>
            <p:nvPr userDrawn="1"/>
          </p:nvPicPr>
          <p:blipFill>
            <a:blip r:embed="rId2"/>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1283098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
    <p:spTree>
      <p:nvGrpSpPr>
        <p:cNvPr id="1" name=""/>
        <p:cNvGrpSpPr/>
        <p:nvPr/>
      </p:nvGrpSpPr>
      <p:grpSpPr>
        <a:xfrm>
          <a:off x="0" y="0"/>
          <a:ext cx="0" cy="0"/>
          <a:chOff x="0" y="0"/>
          <a:chExt cx="0" cy="0"/>
        </a:xfrm>
      </p:grpSpPr>
      <p:sp>
        <p:nvSpPr>
          <p:cNvPr id="5" name="Picture Placeholder 28"/>
          <p:cNvSpPr>
            <a:spLocks noGrp="1"/>
          </p:cNvSpPr>
          <p:nvPr>
            <p:ph type="pic" sz="quarter" idx="11"/>
          </p:nvPr>
        </p:nvSpPr>
        <p:spPr>
          <a:xfrm>
            <a:off x="1982634" y="1371277"/>
            <a:ext cx="2528305" cy="3464312"/>
          </a:xfrm>
          <a:prstGeom prst="rect">
            <a:avLst/>
          </a:prstGeom>
          <a:solidFill>
            <a:schemeClr val="tx2"/>
          </a:solidFill>
          <a:ln>
            <a:noFill/>
          </a:ln>
        </p:spPr>
        <p:txBody>
          <a:bodyPr vert="horz" tIns="0" bIns="0"/>
          <a:lstStyle>
            <a:lvl1pPr marL="0" indent="0">
              <a:buFontTx/>
              <a:buNone/>
              <a:defRPr/>
            </a:lvl1pPr>
          </a:lstStyle>
          <a:p>
            <a:endParaRPr lang="en-US"/>
          </a:p>
        </p:txBody>
      </p:sp>
      <p:sp>
        <p:nvSpPr>
          <p:cNvPr id="7" name="Text Placeholder 33"/>
          <p:cNvSpPr>
            <a:spLocks noGrp="1"/>
          </p:cNvSpPr>
          <p:nvPr>
            <p:ph type="body" sz="quarter" idx="14" hasCustomPrompt="1"/>
          </p:nvPr>
        </p:nvSpPr>
        <p:spPr>
          <a:xfrm>
            <a:off x="1986365" y="5303371"/>
            <a:ext cx="2520847" cy="348725"/>
          </a:xfrm>
          <a:prstGeom prst="rect">
            <a:avLst/>
          </a:prstGeom>
        </p:spPr>
        <p:txBody>
          <a:bodyPr vert="horz" lIns="91440" tIns="0" rIns="91440" bIns="0">
            <a:normAutofit/>
          </a:bodyPr>
          <a:lstStyle>
            <a:lvl1pPr marL="0" indent="0" algn="ctr" defTabSz="914377"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377" rtl="0" eaLnBrk="1" latinLnBrk="0" hangingPunct="1">
              <a:defRPr lang="en-US" sz="1400" kern="1200" dirty="0" smtClean="0">
                <a:solidFill>
                  <a:srgbClr val="F2F2F2"/>
                </a:solidFill>
                <a:latin typeface="Calibri"/>
                <a:ea typeface="+mn-ea"/>
                <a:cs typeface="Calibri"/>
              </a:defRPr>
            </a:lvl2pPr>
            <a:lvl3pPr marL="0" algn="l" defTabSz="914377" rtl="0" eaLnBrk="1" latinLnBrk="0" hangingPunct="1">
              <a:defRPr lang="en-US" sz="1400" kern="1200" dirty="0" smtClean="0">
                <a:solidFill>
                  <a:srgbClr val="F2F2F2"/>
                </a:solidFill>
                <a:latin typeface="Calibri"/>
                <a:ea typeface="+mn-ea"/>
                <a:cs typeface="Calibri"/>
              </a:defRPr>
            </a:lvl3pPr>
            <a:lvl4pPr marL="0" algn="l" defTabSz="914377" rtl="0" eaLnBrk="1" latinLnBrk="0" hangingPunct="1">
              <a:defRPr lang="en-US" sz="1400" kern="1200" dirty="0" smtClean="0">
                <a:solidFill>
                  <a:srgbClr val="F2F2F2"/>
                </a:solidFill>
                <a:latin typeface="Calibri"/>
                <a:ea typeface="+mn-ea"/>
                <a:cs typeface="Calibri"/>
              </a:defRPr>
            </a:lvl4pPr>
            <a:lvl5pPr marL="0" algn="l" defTabSz="914377"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8" name="Text Placeholder 33"/>
          <p:cNvSpPr>
            <a:spLocks noGrp="1"/>
          </p:cNvSpPr>
          <p:nvPr>
            <p:ph type="body" sz="quarter" idx="15" hasCustomPrompt="1"/>
          </p:nvPr>
        </p:nvSpPr>
        <p:spPr>
          <a:xfrm>
            <a:off x="1986365" y="4860549"/>
            <a:ext cx="2520847" cy="347556"/>
          </a:xfrm>
          <a:prstGeom prst="rect">
            <a:avLst/>
          </a:prstGeom>
        </p:spPr>
        <p:txBody>
          <a:bodyPr vert="horz" lIns="0" tIns="0" rIns="0" bIns="0" anchor="b">
            <a:normAutofit/>
          </a:bodyPr>
          <a:lstStyle>
            <a:lvl1pPr marL="0" indent="0" algn="ctr" defTabSz="914377"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377" rtl="0" eaLnBrk="1" latinLnBrk="0" hangingPunct="1">
              <a:defRPr lang="en-US" sz="1400" kern="1200" dirty="0" smtClean="0">
                <a:solidFill>
                  <a:srgbClr val="F2F2F2"/>
                </a:solidFill>
                <a:latin typeface="Calibri"/>
                <a:ea typeface="+mn-ea"/>
                <a:cs typeface="Calibri"/>
              </a:defRPr>
            </a:lvl2pPr>
            <a:lvl3pPr marL="0" algn="l" defTabSz="914377" rtl="0" eaLnBrk="1" latinLnBrk="0" hangingPunct="1">
              <a:defRPr lang="en-US" sz="1400" kern="1200" dirty="0" smtClean="0">
                <a:solidFill>
                  <a:srgbClr val="F2F2F2"/>
                </a:solidFill>
                <a:latin typeface="Calibri"/>
                <a:ea typeface="+mn-ea"/>
                <a:cs typeface="Calibri"/>
              </a:defRPr>
            </a:lvl3pPr>
            <a:lvl4pPr marL="0" algn="l" defTabSz="914377" rtl="0" eaLnBrk="1" latinLnBrk="0" hangingPunct="1">
              <a:defRPr lang="en-US" sz="1400" kern="1200" dirty="0" smtClean="0">
                <a:solidFill>
                  <a:srgbClr val="F2F2F2"/>
                </a:solidFill>
                <a:latin typeface="Calibri"/>
                <a:ea typeface="+mn-ea"/>
                <a:cs typeface="Calibri"/>
              </a:defRPr>
            </a:lvl4pPr>
            <a:lvl5pPr marL="0" algn="l" defTabSz="914377" rtl="0" eaLnBrk="1" latinLnBrk="0" hangingPunct="1">
              <a:defRPr lang="en-US" sz="1400" kern="1200" dirty="0">
                <a:solidFill>
                  <a:srgbClr val="F2F2F2"/>
                </a:solidFill>
                <a:latin typeface="Calibri"/>
                <a:ea typeface="+mn-ea"/>
                <a:cs typeface="Calibri"/>
              </a:defRPr>
            </a:lvl5pPr>
          </a:lstStyle>
          <a:p>
            <a:pPr lvl="0"/>
            <a:r>
              <a:rPr lang="en-US" dirty="0"/>
              <a:t>Click to enter master text</a:t>
            </a:r>
          </a:p>
        </p:txBody>
      </p:sp>
      <p:sp>
        <p:nvSpPr>
          <p:cNvPr id="9" name="Picture Placeholder 28"/>
          <p:cNvSpPr>
            <a:spLocks noGrp="1"/>
          </p:cNvSpPr>
          <p:nvPr>
            <p:ph type="pic" sz="quarter" idx="16"/>
          </p:nvPr>
        </p:nvSpPr>
        <p:spPr>
          <a:xfrm>
            <a:off x="4798986" y="1371277"/>
            <a:ext cx="2528305" cy="3464312"/>
          </a:xfrm>
          <a:prstGeom prst="rect">
            <a:avLst/>
          </a:prstGeom>
          <a:solidFill>
            <a:schemeClr val="tx2"/>
          </a:solidFill>
          <a:ln>
            <a:noFill/>
          </a:ln>
        </p:spPr>
        <p:txBody>
          <a:bodyPr vert="horz" tIns="0" bIns="0"/>
          <a:lstStyle>
            <a:lvl1pPr marL="0" indent="0">
              <a:buFontTx/>
              <a:buNone/>
              <a:defRPr/>
            </a:lvl1pPr>
          </a:lstStyle>
          <a:p>
            <a:endParaRPr lang="en-US"/>
          </a:p>
        </p:txBody>
      </p:sp>
      <p:sp>
        <p:nvSpPr>
          <p:cNvPr id="10" name="Text Placeholder 33"/>
          <p:cNvSpPr>
            <a:spLocks noGrp="1"/>
          </p:cNvSpPr>
          <p:nvPr>
            <p:ph type="body" sz="quarter" idx="17" hasCustomPrompt="1"/>
          </p:nvPr>
        </p:nvSpPr>
        <p:spPr>
          <a:xfrm>
            <a:off x="4802716" y="5303371"/>
            <a:ext cx="2520847" cy="348725"/>
          </a:xfrm>
          <a:prstGeom prst="rect">
            <a:avLst/>
          </a:prstGeom>
        </p:spPr>
        <p:txBody>
          <a:bodyPr vert="horz" lIns="91440" tIns="0" rIns="91440" bIns="0">
            <a:normAutofit/>
          </a:bodyPr>
          <a:lstStyle>
            <a:lvl1pPr marL="0" indent="0" algn="ctr" defTabSz="914377"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377" rtl="0" eaLnBrk="1" latinLnBrk="0" hangingPunct="1">
              <a:defRPr lang="en-US" sz="1400" kern="1200" dirty="0" smtClean="0">
                <a:solidFill>
                  <a:srgbClr val="F2F2F2"/>
                </a:solidFill>
                <a:latin typeface="Calibri"/>
                <a:ea typeface="+mn-ea"/>
                <a:cs typeface="Calibri"/>
              </a:defRPr>
            </a:lvl2pPr>
            <a:lvl3pPr marL="0" algn="l" defTabSz="914377" rtl="0" eaLnBrk="1" latinLnBrk="0" hangingPunct="1">
              <a:defRPr lang="en-US" sz="1400" kern="1200" dirty="0" smtClean="0">
                <a:solidFill>
                  <a:srgbClr val="F2F2F2"/>
                </a:solidFill>
                <a:latin typeface="Calibri"/>
                <a:ea typeface="+mn-ea"/>
                <a:cs typeface="Calibri"/>
              </a:defRPr>
            </a:lvl3pPr>
            <a:lvl4pPr marL="0" algn="l" defTabSz="914377" rtl="0" eaLnBrk="1" latinLnBrk="0" hangingPunct="1">
              <a:defRPr lang="en-US" sz="1400" kern="1200" dirty="0" smtClean="0">
                <a:solidFill>
                  <a:srgbClr val="F2F2F2"/>
                </a:solidFill>
                <a:latin typeface="Calibri"/>
                <a:ea typeface="+mn-ea"/>
                <a:cs typeface="Calibri"/>
              </a:defRPr>
            </a:lvl4pPr>
            <a:lvl5pPr marL="0" algn="l" defTabSz="914377"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11" name="Text Placeholder 33"/>
          <p:cNvSpPr>
            <a:spLocks noGrp="1"/>
          </p:cNvSpPr>
          <p:nvPr>
            <p:ph type="body" sz="quarter" idx="18" hasCustomPrompt="1"/>
          </p:nvPr>
        </p:nvSpPr>
        <p:spPr>
          <a:xfrm>
            <a:off x="4802716" y="4860549"/>
            <a:ext cx="2520847" cy="347556"/>
          </a:xfrm>
          <a:prstGeom prst="rect">
            <a:avLst/>
          </a:prstGeom>
        </p:spPr>
        <p:txBody>
          <a:bodyPr vert="horz" lIns="0" tIns="0" rIns="0" bIns="0" anchor="b">
            <a:normAutofit/>
          </a:bodyPr>
          <a:lstStyle>
            <a:lvl1pPr marL="0" indent="0" algn="ctr" defTabSz="914377"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377" rtl="0" eaLnBrk="1" latinLnBrk="0" hangingPunct="1">
              <a:defRPr lang="en-US" sz="1400" kern="1200" dirty="0" smtClean="0">
                <a:solidFill>
                  <a:srgbClr val="F2F2F2"/>
                </a:solidFill>
                <a:latin typeface="Calibri"/>
                <a:ea typeface="+mn-ea"/>
                <a:cs typeface="Calibri"/>
              </a:defRPr>
            </a:lvl2pPr>
            <a:lvl3pPr marL="0" algn="l" defTabSz="914377" rtl="0" eaLnBrk="1" latinLnBrk="0" hangingPunct="1">
              <a:defRPr lang="en-US" sz="1400" kern="1200" dirty="0" smtClean="0">
                <a:solidFill>
                  <a:srgbClr val="F2F2F2"/>
                </a:solidFill>
                <a:latin typeface="Calibri"/>
                <a:ea typeface="+mn-ea"/>
                <a:cs typeface="Calibri"/>
              </a:defRPr>
            </a:lvl3pPr>
            <a:lvl4pPr marL="0" algn="l" defTabSz="914377" rtl="0" eaLnBrk="1" latinLnBrk="0" hangingPunct="1">
              <a:defRPr lang="en-US" sz="1400" kern="1200" dirty="0" smtClean="0">
                <a:solidFill>
                  <a:srgbClr val="F2F2F2"/>
                </a:solidFill>
                <a:latin typeface="Calibri"/>
                <a:ea typeface="+mn-ea"/>
                <a:cs typeface="Calibri"/>
              </a:defRPr>
            </a:lvl4pPr>
            <a:lvl5pPr marL="0" algn="l" defTabSz="914377" rtl="0" eaLnBrk="1" latinLnBrk="0" hangingPunct="1">
              <a:defRPr lang="en-US" sz="1400" kern="1200" dirty="0">
                <a:solidFill>
                  <a:srgbClr val="F2F2F2"/>
                </a:solidFill>
                <a:latin typeface="Calibri"/>
                <a:ea typeface="+mn-ea"/>
                <a:cs typeface="Calibri"/>
              </a:defRPr>
            </a:lvl5pPr>
          </a:lstStyle>
          <a:p>
            <a:pPr lvl="0"/>
            <a:r>
              <a:rPr lang="en-US" dirty="0"/>
              <a:t>Click to enter master text</a:t>
            </a:r>
          </a:p>
        </p:txBody>
      </p:sp>
      <p:sp>
        <p:nvSpPr>
          <p:cNvPr id="12" name="Picture Placeholder 28"/>
          <p:cNvSpPr>
            <a:spLocks noGrp="1"/>
          </p:cNvSpPr>
          <p:nvPr>
            <p:ph type="pic" sz="quarter" idx="19"/>
          </p:nvPr>
        </p:nvSpPr>
        <p:spPr>
          <a:xfrm>
            <a:off x="7622795" y="1371277"/>
            <a:ext cx="2528305" cy="3464312"/>
          </a:xfrm>
          <a:prstGeom prst="rect">
            <a:avLst/>
          </a:prstGeom>
          <a:solidFill>
            <a:schemeClr val="tx2"/>
          </a:solidFill>
          <a:ln>
            <a:noFill/>
          </a:ln>
        </p:spPr>
        <p:txBody>
          <a:bodyPr vert="horz" tIns="0" bIns="0"/>
          <a:lstStyle>
            <a:lvl1pPr marL="0" indent="0">
              <a:buFontTx/>
              <a:buNone/>
              <a:defRPr/>
            </a:lvl1pPr>
          </a:lstStyle>
          <a:p>
            <a:endParaRPr lang="en-US"/>
          </a:p>
        </p:txBody>
      </p:sp>
      <p:sp>
        <p:nvSpPr>
          <p:cNvPr id="13" name="Text Placeholder 33"/>
          <p:cNvSpPr>
            <a:spLocks noGrp="1"/>
          </p:cNvSpPr>
          <p:nvPr>
            <p:ph type="body" sz="quarter" idx="20" hasCustomPrompt="1"/>
          </p:nvPr>
        </p:nvSpPr>
        <p:spPr>
          <a:xfrm>
            <a:off x="7626527" y="5303371"/>
            <a:ext cx="2520847" cy="348725"/>
          </a:xfrm>
          <a:prstGeom prst="rect">
            <a:avLst/>
          </a:prstGeom>
        </p:spPr>
        <p:txBody>
          <a:bodyPr vert="horz" lIns="91440" tIns="0" rIns="91440" bIns="0">
            <a:normAutofit/>
          </a:bodyPr>
          <a:lstStyle>
            <a:lvl1pPr marL="0" indent="0" algn="ctr" defTabSz="914377"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377" rtl="0" eaLnBrk="1" latinLnBrk="0" hangingPunct="1">
              <a:defRPr lang="en-US" sz="1400" kern="1200" dirty="0" smtClean="0">
                <a:solidFill>
                  <a:srgbClr val="F2F2F2"/>
                </a:solidFill>
                <a:latin typeface="Calibri"/>
                <a:ea typeface="+mn-ea"/>
                <a:cs typeface="Calibri"/>
              </a:defRPr>
            </a:lvl2pPr>
            <a:lvl3pPr marL="0" algn="l" defTabSz="914377" rtl="0" eaLnBrk="1" latinLnBrk="0" hangingPunct="1">
              <a:defRPr lang="en-US" sz="1400" kern="1200" dirty="0" smtClean="0">
                <a:solidFill>
                  <a:srgbClr val="F2F2F2"/>
                </a:solidFill>
                <a:latin typeface="Calibri"/>
                <a:ea typeface="+mn-ea"/>
                <a:cs typeface="Calibri"/>
              </a:defRPr>
            </a:lvl3pPr>
            <a:lvl4pPr marL="0" algn="l" defTabSz="914377" rtl="0" eaLnBrk="1" latinLnBrk="0" hangingPunct="1">
              <a:defRPr lang="en-US" sz="1400" kern="1200" dirty="0" smtClean="0">
                <a:solidFill>
                  <a:srgbClr val="F2F2F2"/>
                </a:solidFill>
                <a:latin typeface="Calibri"/>
                <a:ea typeface="+mn-ea"/>
                <a:cs typeface="Calibri"/>
              </a:defRPr>
            </a:lvl4pPr>
            <a:lvl5pPr marL="0" algn="l" defTabSz="914377"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14" name="Text Placeholder 33"/>
          <p:cNvSpPr>
            <a:spLocks noGrp="1"/>
          </p:cNvSpPr>
          <p:nvPr>
            <p:ph type="body" sz="quarter" idx="21" hasCustomPrompt="1"/>
          </p:nvPr>
        </p:nvSpPr>
        <p:spPr>
          <a:xfrm>
            <a:off x="7626527" y="4860549"/>
            <a:ext cx="2520847" cy="347556"/>
          </a:xfrm>
          <a:prstGeom prst="rect">
            <a:avLst/>
          </a:prstGeom>
        </p:spPr>
        <p:txBody>
          <a:bodyPr vert="horz" lIns="0" tIns="0" rIns="0" bIns="0" anchor="b">
            <a:normAutofit/>
          </a:bodyPr>
          <a:lstStyle>
            <a:lvl1pPr marL="0" indent="0" algn="ctr" defTabSz="914377"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377" rtl="0" eaLnBrk="1" latinLnBrk="0" hangingPunct="1">
              <a:defRPr lang="en-US" sz="1400" kern="1200" dirty="0" smtClean="0">
                <a:solidFill>
                  <a:srgbClr val="F2F2F2"/>
                </a:solidFill>
                <a:latin typeface="Calibri"/>
                <a:ea typeface="+mn-ea"/>
                <a:cs typeface="Calibri"/>
              </a:defRPr>
            </a:lvl2pPr>
            <a:lvl3pPr marL="0" algn="l" defTabSz="914377" rtl="0" eaLnBrk="1" latinLnBrk="0" hangingPunct="1">
              <a:defRPr lang="en-US" sz="1400" kern="1200" dirty="0" smtClean="0">
                <a:solidFill>
                  <a:srgbClr val="F2F2F2"/>
                </a:solidFill>
                <a:latin typeface="Calibri"/>
                <a:ea typeface="+mn-ea"/>
                <a:cs typeface="Calibri"/>
              </a:defRPr>
            </a:lvl3pPr>
            <a:lvl4pPr marL="0" algn="l" defTabSz="914377" rtl="0" eaLnBrk="1" latinLnBrk="0" hangingPunct="1">
              <a:defRPr lang="en-US" sz="1400" kern="1200" dirty="0" smtClean="0">
                <a:solidFill>
                  <a:srgbClr val="F2F2F2"/>
                </a:solidFill>
                <a:latin typeface="Calibri"/>
                <a:ea typeface="+mn-ea"/>
                <a:cs typeface="Calibri"/>
              </a:defRPr>
            </a:lvl4pPr>
            <a:lvl5pPr marL="0" algn="l" defTabSz="914377" rtl="0" eaLnBrk="1" latinLnBrk="0" hangingPunct="1">
              <a:defRPr lang="en-US" sz="1400" kern="1200" dirty="0">
                <a:solidFill>
                  <a:srgbClr val="F2F2F2"/>
                </a:solidFill>
                <a:latin typeface="Calibri"/>
                <a:ea typeface="+mn-ea"/>
                <a:cs typeface="Calibri"/>
              </a:defRPr>
            </a:lvl5pPr>
          </a:lstStyle>
          <a:p>
            <a:pPr marL="0" marR="0" lvl="0" indent="0" algn="ctr" defTabSz="914377" rtl="0" eaLnBrk="1" fontAlgn="base" latinLnBrk="0" hangingPunct="1">
              <a:lnSpc>
                <a:spcPct val="90000"/>
              </a:lnSpc>
              <a:spcBef>
                <a:spcPct val="0"/>
              </a:spcBef>
              <a:spcAft>
                <a:spcPts val="400"/>
              </a:spcAft>
              <a:buClr>
                <a:schemeClr val="accent1"/>
              </a:buClr>
              <a:buSzTx/>
              <a:buFont typeface="Arial" pitchFamily="34" charset="0"/>
              <a:buNone/>
              <a:tabLst/>
              <a:defRPr/>
            </a:pPr>
            <a:r>
              <a:rPr lang="en-US" dirty="0"/>
              <a:t>Click to enter master text</a:t>
            </a:r>
          </a:p>
        </p:txBody>
      </p:sp>
      <p:sp>
        <p:nvSpPr>
          <p:cNvPr id="4" name="Title 3">
            <a:extLst>
              <a:ext uri="{FF2B5EF4-FFF2-40B4-BE49-F238E27FC236}">
                <a16:creationId xmlns:a16="http://schemas.microsoft.com/office/drawing/2014/main" id="{A83EEDB1-BFE5-458D-9E01-5B57A2EBEE3C}"/>
              </a:ext>
            </a:extLst>
          </p:cNvPr>
          <p:cNvSpPr>
            <a:spLocks noGrp="1"/>
          </p:cNvSpPr>
          <p:nvPr>
            <p:ph type="title"/>
          </p:nvPr>
        </p:nvSpPr>
        <p:spPr/>
        <p:txBody>
          <a:bodyPr/>
          <a:lstStyle/>
          <a:p>
            <a:r>
              <a:rPr lang="en-US"/>
              <a:t>Click to edit Master title style</a:t>
            </a:r>
          </a:p>
        </p:txBody>
      </p:sp>
      <p:sp>
        <p:nvSpPr>
          <p:cNvPr id="16" name="Rectangle 15">
            <a:extLst>
              <a:ext uri="{FF2B5EF4-FFF2-40B4-BE49-F238E27FC236}">
                <a16:creationId xmlns:a16="http://schemas.microsoft.com/office/drawing/2014/main" id="{5E178B33-E670-BF4F-B807-EEACC6259608}"/>
              </a:ext>
            </a:extLst>
          </p:cNvPr>
          <p:cNvSpPr/>
          <p:nvPr userDrawn="1"/>
        </p:nvSpPr>
        <p:spPr>
          <a:xfrm rot="5400000">
            <a:off x="5951220" y="618922"/>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oter Placeholder 1">
            <a:extLst>
              <a:ext uri="{FF2B5EF4-FFF2-40B4-BE49-F238E27FC236}">
                <a16:creationId xmlns:a16="http://schemas.microsoft.com/office/drawing/2014/main" id="{6ECC476D-A250-AE48-AFD1-64BB4629EFA2}"/>
              </a:ext>
            </a:extLst>
          </p:cNvPr>
          <p:cNvSpPr txBox="1">
            <a:spLocks/>
          </p:cNvSpPr>
          <p:nvPr userDrawn="1"/>
        </p:nvSpPr>
        <p:spPr>
          <a:xfrm>
            <a:off x="836055" y="6605752"/>
            <a:ext cx="10611210" cy="252248"/>
          </a:xfrm>
          <a:prstGeom prst="rect">
            <a:avLst/>
          </a:prstGeo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sz="700">
                <a:solidFill>
                  <a:schemeClr val="bg1"/>
                </a:solidFill>
              </a:rPr>
              <a:t>Sensitive / Proprietary</a:t>
            </a:r>
          </a:p>
        </p:txBody>
      </p:sp>
      <p:sp>
        <p:nvSpPr>
          <p:cNvPr id="20" name="Slide Number Placeholder 6">
            <a:extLst>
              <a:ext uri="{FF2B5EF4-FFF2-40B4-BE49-F238E27FC236}">
                <a16:creationId xmlns:a16="http://schemas.microsoft.com/office/drawing/2014/main" id="{F00E81AC-22D2-7F4F-B37F-A55115965B06}"/>
              </a:ext>
            </a:extLst>
          </p:cNvPr>
          <p:cNvSpPr>
            <a:spLocks noGrp="1"/>
          </p:cNvSpPr>
          <p:nvPr>
            <p:ph type="sldNum" sz="quarter" idx="22"/>
          </p:nvPr>
        </p:nvSpPr>
        <p:spPr>
          <a:xfrm>
            <a:off x="11265167" y="6609398"/>
            <a:ext cx="337608" cy="187056"/>
          </a:xfrm>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a:p>
        </p:txBody>
      </p:sp>
      <p:sp>
        <p:nvSpPr>
          <p:cNvPr id="15" name="Footer Placeholder 1">
            <a:extLst>
              <a:ext uri="{FF2B5EF4-FFF2-40B4-BE49-F238E27FC236}">
                <a16:creationId xmlns:a16="http://schemas.microsoft.com/office/drawing/2014/main" id="{3DA9C093-50BE-2643-9701-B292DE7BDB2F}"/>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22" name="Group 21">
            <a:extLst>
              <a:ext uri="{FF2B5EF4-FFF2-40B4-BE49-F238E27FC236}">
                <a16:creationId xmlns:a16="http://schemas.microsoft.com/office/drawing/2014/main" id="{70C9E19B-C4E7-E246-A713-D59BB233466A}"/>
              </a:ext>
            </a:extLst>
          </p:cNvPr>
          <p:cNvGrpSpPr/>
          <p:nvPr userDrawn="1"/>
        </p:nvGrpSpPr>
        <p:grpSpPr>
          <a:xfrm>
            <a:off x="11657958" y="0"/>
            <a:ext cx="534042" cy="536448"/>
            <a:chOff x="11657958" y="0"/>
            <a:chExt cx="534042" cy="536448"/>
          </a:xfrm>
        </p:grpSpPr>
        <p:sp>
          <p:nvSpPr>
            <p:cNvPr id="23" name="Rectangle 22">
              <a:extLst>
                <a:ext uri="{FF2B5EF4-FFF2-40B4-BE49-F238E27FC236}">
                  <a16:creationId xmlns:a16="http://schemas.microsoft.com/office/drawing/2014/main" id="{3A919A7E-ABFF-034F-82D2-1B4366C8EDC6}"/>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BB7E6BE5-2627-9940-B890-D0558EB830A2}"/>
                </a:ext>
              </a:extLst>
            </p:cNvPr>
            <p:cNvPicPr>
              <a:picLocks noChangeAspect="1"/>
            </p:cNvPicPr>
            <p:nvPr userDrawn="1"/>
          </p:nvPicPr>
          <p:blipFill>
            <a:blip r:embed="rId2"/>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3844956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genda (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396D9A-FEDF-CD40-BF10-7FC0AC8F53C7}"/>
              </a:ext>
            </a:extLst>
          </p:cNvPr>
          <p:cNvSpPr>
            <a:spLocks noGrp="1"/>
          </p:cNvSpPr>
          <p:nvPr>
            <p:ph type="pic" sz="quarter" idx="15"/>
          </p:nvPr>
        </p:nvSpPr>
        <p:spPr>
          <a:xfrm>
            <a:off x="5" y="0"/>
            <a:ext cx="12191995" cy="6858000"/>
          </a:xfrm>
          <a:solidFill>
            <a:schemeClr val="tx1"/>
          </a:solidFill>
          <a:ln>
            <a:noFill/>
          </a:ln>
        </p:spPr>
        <p:txBody>
          <a:bodyPr/>
          <a:lstStyle/>
          <a:p>
            <a:r>
              <a:rPr lang="en-US"/>
              <a:t>Click icon to add picture</a:t>
            </a:r>
          </a:p>
        </p:txBody>
      </p:sp>
      <p:sp>
        <p:nvSpPr>
          <p:cNvPr id="13" name="Title 1">
            <a:extLst>
              <a:ext uri="{FF2B5EF4-FFF2-40B4-BE49-F238E27FC236}">
                <a16:creationId xmlns:a16="http://schemas.microsoft.com/office/drawing/2014/main" id="{E11F1405-EC13-4842-834F-BDB8122D313D}"/>
              </a:ext>
            </a:extLst>
          </p:cNvPr>
          <p:cNvSpPr>
            <a:spLocks noGrp="1"/>
          </p:cNvSpPr>
          <p:nvPr>
            <p:ph type="title" hasCustomPrompt="1"/>
          </p:nvPr>
        </p:nvSpPr>
        <p:spPr>
          <a:xfrm>
            <a:off x="505936" y="589426"/>
            <a:ext cx="3495541" cy="1225599"/>
          </a:xfrm>
        </p:spPr>
        <p:txBody>
          <a:bodyPr wrap="square" anchor="b"/>
          <a:lstStyle>
            <a:lvl1pPr algn="l">
              <a:lnSpc>
                <a:spcPct val="80000"/>
              </a:lnSpc>
              <a:defRPr sz="4000" b="0" cap="all" baseline="0">
                <a:solidFill>
                  <a:schemeClr val="bg1"/>
                </a:solidFill>
                <a:latin typeface="+mj-lt"/>
              </a:defRPr>
            </a:lvl1pPr>
          </a:lstStyle>
          <a:p>
            <a:r>
              <a:rPr lang="en-US" dirty="0"/>
              <a:t>Agenda</a:t>
            </a:r>
          </a:p>
        </p:txBody>
      </p:sp>
      <p:sp>
        <p:nvSpPr>
          <p:cNvPr id="10" name="Content Placeholder 2">
            <a:extLst>
              <a:ext uri="{FF2B5EF4-FFF2-40B4-BE49-F238E27FC236}">
                <a16:creationId xmlns:a16="http://schemas.microsoft.com/office/drawing/2014/main" id="{DA7FBF16-093A-426D-AE6C-F437CA3336A9}"/>
              </a:ext>
            </a:extLst>
          </p:cNvPr>
          <p:cNvSpPr>
            <a:spLocks noGrp="1"/>
          </p:cNvSpPr>
          <p:nvPr>
            <p:ph sz="quarter" idx="12"/>
          </p:nvPr>
        </p:nvSpPr>
        <p:spPr>
          <a:xfrm>
            <a:off x="505936" y="1889943"/>
            <a:ext cx="3495541" cy="3532535"/>
          </a:xfrm>
        </p:spPr>
        <p:txBody>
          <a:bodyPr/>
          <a:lstStyle>
            <a:lvl1pPr marL="0" indent="0">
              <a:buFontTx/>
              <a:buNone/>
              <a:defRPr sz="1800">
                <a:solidFill>
                  <a:schemeClr val="bg1"/>
                </a:solidFill>
              </a:defRPr>
            </a:lvl1pPr>
            <a:lvl2pPr marL="0" indent="0">
              <a:buFontTx/>
              <a:buNone/>
              <a:defRPr>
                <a:solidFill>
                  <a:schemeClr val="bg1"/>
                </a:solidFill>
              </a:defRPr>
            </a:lvl2pPr>
            <a:lvl3pPr marL="274293">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B017F0BD-F3B3-4D2F-A7B9-BF3FF4E5A77E}"/>
              </a:ext>
            </a:extLst>
          </p:cNvPr>
          <p:cNvSpPr>
            <a:spLocks noGrp="1"/>
          </p:cNvSpPr>
          <p:nvPr>
            <p:ph type="ftr" sz="quarter" idx="16"/>
          </p:nvPr>
        </p:nvSpPr>
        <p:spPr>
          <a:xfrm>
            <a:off x="8698326" y="6529200"/>
            <a:ext cx="2748942" cy="365125"/>
          </a:xfrm>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6" name="Slide Number Placeholder 5">
            <a:extLst>
              <a:ext uri="{FF2B5EF4-FFF2-40B4-BE49-F238E27FC236}">
                <a16:creationId xmlns:a16="http://schemas.microsoft.com/office/drawing/2014/main" id="{20EA6FEF-D3CB-48F3-8A28-90FC2F2A8084}"/>
              </a:ext>
            </a:extLst>
          </p:cNvPr>
          <p:cNvSpPr>
            <a:spLocks noGrp="1"/>
          </p:cNvSpPr>
          <p:nvPr>
            <p:ph type="sldNum" sz="quarter" idx="17"/>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7" name="Footer Placeholder 1">
            <a:extLst>
              <a:ext uri="{FF2B5EF4-FFF2-40B4-BE49-F238E27FC236}">
                <a16:creationId xmlns:a16="http://schemas.microsoft.com/office/drawing/2014/main" id="{7E1DF6CE-DD73-894D-BE12-24CD3FB068D0}"/>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8" name="Group 17">
            <a:extLst>
              <a:ext uri="{FF2B5EF4-FFF2-40B4-BE49-F238E27FC236}">
                <a16:creationId xmlns:a16="http://schemas.microsoft.com/office/drawing/2014/main" id="{A434A229-EBCD-654E-BFF9-5C7F1AEE2413}"/>
              </a:ext>
            </a:extLst>
          </p:cNvPr>
          <p:cNvGrpSpPr/>
          <p:nvPr userDrawn="1"/>
        </p:nvGrpSpPr>
        <p:grpSpPr>
          <a:xfrm>
            <a:off x="11665158" y="0"/>
            <a:ext cx="534042" cy="536448"/>
            <a:chOff x="11160524" y="1148487"/>
            <a:chExt cx="534042" cy="536448"/>
          </a:xfrm>
        </p:grpSpPr>
        <p:sp>
          <p:nvSpPr>
            <p:cNvPr id="19" name="Rectangle 18">
              <a:extLst>
                <a:ext uri="{FF2B5EF4-FFF2-40B4-BE49-F238E27FC236}">
                  <a16:creationId xmlns:a16="http://schemas.microsoft.com/office/drawing/2014/main" id="{6FB6006A-0FC1-FF46-964C-A26E9692E03D}"/>
                </a:ext>
              </a:extLst>
            </p:cNvPr>
            <p:cNvSpPr/>
            <p:nvPr userDrawn="1"/>
          </p:nvSpPr>
          <p:spPr>
            <a:xfrm>
              <a:off x="11160524" y="1148487"/>
              <a:ext cx="534042" cy="536448"/>
            </a:xfrm>
            <a:prstGeom prst="rect">
              <a:avLst/>
            </a:prstGeom>
            <a:solidFill>
              <a:srgbClr val="2C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20" name="Picture 19">
              <a:extLst>
                <a:ext uri="{FF2B5EF4-FFF2-40B4-BE49-F238E27FC236}">
                  <a16:creationId xmlns:a16="http://schemas.microsoft.com/office/drawing/2014/main" id="{2CF1BA2A-AF9E-9A46-AA2E-CDBBD313C57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4280450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genda (Colo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103E66-CFEE-ED4A-901D-E0A7A707CC82}"/>
              </a:ext>
            </a:extLst>
          </p:cNvPr>
          <p:cNvSpPr/>
          <p:nvPr userDrawn="1"/>
        </p:nvSpPr>
        <p:spPr>
          <a:xfrm>
            <a:off x="0" y="0"/>
            <a:ext cx="4284136" cy="685800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3">
            <a:extLst>
              <a:ext uri="{FF2B5EF4-FFF2-40B4-BE49-F238E27FC236}">
                <a16:creationId xmlns:a16="http://schemas.microsoft.com/office/drawing/2014/main" id="{B8AF0604-4DF0-5246-9CED-9FC834A57CF2}"/>
              </a:ext>
            </a:extLst>
          </p:cNvPr>
          <p:cNvSpPr>
            <a:spLocks noGrp="1"/>
          </p:cNvSpPr>
          <p:nvPr>
            <p:ph type="pic" sz="quarter" idx="15"/>
          </p:nvPr>
        </p:nvSpPr>
        <p:spPr>
          <a:xfrm>
            <a:off x="4284136" y="0"/>
            <a:ext cx="7907864" cy="6858000"/>
          </a:xfrm>
          <a:solidFill>
            <a:schemeClr val="tx1"/>
          </a:solidFill>
          <a:ln>
            <a:noFill/>
          </a:ln>
        </p:spPr>
        <p:txBody>
          <a:bodyPr/>
          <a:lstStyle/>
          <a:p>
            <a:r>
              <a:rPr lang="en-US"/>
              <a:t>Click icon to add picture</a:t>
            </a:r>
          </a:p>
        </p:txBody>
      </p:sp>
      <p:sp>
        <p:nvSpPr>
          <p:cNvPr id="24" name="Title 1"/>
          <p:cNvSpPr>
            <a:spLocks noGrp="1"/>
          </p:cNvSpPr>
          <p:nvPr>
            <p:ph type="title" hasCustomPrompt="1"/>
          </p:nvPr>
        </p:nvSpPr>
        <p:spPr>
          <a:xfrm>
            <a:off x="505938" y="589426"/>
            <a:ext cx="3494097" cy="1225599"/>
          </a:xfrm>
        </p:spPr>
        <p:txBody>
          <a:bodyPr wrap="square" anchor="b"/>
          <a:lstStyle>
            <a:lvl1pPr algn="l">
              <a:lnSpc>
                <a:spcPct val="80000"/>
              </a:lnSpc>
              <a:defRPr sz="4000" b="0" cap="all" baseline="0">
                <a:solidFill>
                  <a:schemeClr val="bg1"/>
                </a:solidFill>
                <a:latin typeface="+mj-lt"/>
              </a:defRPr>
            </a:lvl1pPr>
          </a:lstStyle>
          <a:p>
            <a:r>
              <a:rPr lang="en-US" dirty="0"/>
              <a:t>Agenda</a:t>
            </a:r>
          </a:p>
        </p:txBody>
      </p:sp>
      <p:sp>
        <p:nvSpPr>
          <p:cNvPr id="13" name="Content Placeholder 2">
            <a:extLst>
              <a:ext uri="{FF2B5EF4-FFF2-40B4-BE49-F238E27FC236}">
                <a16:creationId xmlns:a16="http://schemas.microsoft.com/office/drawing/2014/main" id="{008733B2-4D6E-714E-816F-9DCFA5B9C4A7}"/>
              </a:ext>
            </a:extLst>
          </p:cNvPr>
          <p:cNvSpPr>
            <a:spLocks noGrp="1"/>
          </p:cNvSpPr>
          <p:nvPr>
            <p:ph sz="quarter" idx="12"/>
          </p:nvPr>
        </p:nvSpPr>
        <p:spPr>
          <a:xfrm>
            <a:off x="505938" y="1889943"/>
            <a:ext cx="3494097" cy="3532535"/>
          </a:xfrm>
        </p:spPr>
        <p:txBody>
          <a:bodyPr/>
          <a:lstStyle>
            <a:lvl1pPr marL="0" indent="0">
              <a:buFontTx/>
              <a:buNone/>
              <a:defRPr sz="1800">
                <a:solidFill>
                  <a:schemeClr val="bg1"/>
                </a:solidFill>
              </a:defRPr>
            </a:lvl1pPr>
            <a:lvl2pPr marL="0" indent="0">
              <a:buFontTx/>
              <a:buNone/>
              <a:defRPr>
                <a:solidFill>
                  <a:schemeClr val="bg1"/>
                </a:solidFill>
              </a:defRPr>
            </a:lvl2pPr>
            <a:lvl3pPr marL="274293">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F881C1C8-A38B-42B3-949A-0624DBB37559}"/>
              </a:ext>
            </a:extLst>
          </p:cNvPr>
          <p:cNvSpPr>
            <a:spLocks noGrp="1"/>
          </p:cNvSpPr>
          <p:nvPr>
            <p:ph type="ftr" sz="quarter" idx="16"/>
          </p:nvPr>
        </p:nvSpPr>
        <p:spPr>
          <a:xfrm>
            <a:off x="8706010" y="6529200"/>
            <a:ext cx="2741258" cy="365125"/>
          </a:xfrm>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5" name="Slide Number Placeholder 4">
            <a:extLst>
              <a:ext uri="{FF2B5EF4-FFF2-40B4-BE49-F238E27FC236}">
                <a16:creationId xmlns:a16="http://schemas.microsoft.com/office/drawing/2014/main" id="{5F461A03-9B2E-462E-AF4E-635949C4AF53}"/>
              </a:ext>
            </a:extLst>
          </p:cNvPr>
          <p:cNvSpPr>
            <a:spLocks noGrp="1"/>
          </p:cNvSpPr>
          <p:nvPr>
            <p:ph type="sldNum" sz="quarter" idx="17"/>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9" name="Footer Placeholder 1">
            <a:extLst>
              <a:ext uri="{FF2B5EF4-FFF2-40B4-BE49-F238E27FC236}">
                <a16:creationId xmlns:a16="http://schemas.microsoft.com/office/drawing/2014/main" id="{1317C499-4F7E-774F-A736-383772BE36BF}"/>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4" name="Group 13">
            <a:extLst>
              <a:ext uri="{FF2B5EF4-FFF2-40B4-BE49-F238E27FC236}">
                <a16:creationId xmlns:a16="http://schemas.microsoft.com/office/drawing/2014/main" id="{719FDF98-2E8E-3245-B49F-FF7DE89D33AF}"/>
              </a:ext>
            </a:extLst>
          </p:cNvPr>
          <p:cNvGrpSpPr/>
          <p:nvPr userDrawn="1"/>
        </p:nvGrpSpPr>
        <p:grpSpPr>
          <a:xfrm>
            <a:off x="11665158" y="0"/>
            <a:ext cx="534042" cy="536448"/>
            <a:chOff x="11160524" y="1148487"/>
            <a:chExt cx="534042" cy="536448"/>
          </a:xfrm>
        </p:grpSpPr>
        <p:sp>
          <p:nvSpPr>
            <p:cNvPr id="17" name="Rectangle 16">
              <a:extLst>
                <a:ext uri="{FF2B5EF4-FFF2-40B4-BE49-F238E27FC236}">
                  <a16:creationId xmlns:a16="http://schemas.microsoft.com/office/drawing/2014/main" id="{3AB0E78A-17D9-F048-A462-FFA998B0B644}"/>
                </a:ext>
              </a:extLst>
            </p:cNvPr>
            <p:cNvSpPr/>
            <p:nvPr userDrawn="1"/>
          </p:nvSpPr>
          <p:spPr>
            <a:xfrm>
              <a:off x="11160524" y="1148487"/>
              <a:ext cx="534042" cy="536448"/>
            </a:xfrm>
            <a:prstGeom prst="rect">
              <a:avLst/>
            </a:prstGeom>
            <a:solidFill>
              <a:srgbClr val="2C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8" name="Picture 17">
              <a:extLst>
                <a:ext uri="{FF2B5EF4-FFF2-40B4-BE49-F238E27FC236}">
                  <a16:creationId xmlns:a16="http://schemas.microsoft.com/office/drawing/2014/main" id="{23926DDB-9133-D543-94EA-4B1CDC90A8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4235282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Colo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F16BBD-7ADC-6048-A6DA-D24C1E067430}"/>
              </a:ext>
            </a:extLst>
          </p:cNvPr>
          <p:cNvSpPr/>
          <p:nvPr userDrawn="1"/>
        </p:nvSpPr>
        <p:spPr>
          <a:xfrm>
            <a:off x="491556" y="477197"/>
            <a:ext cx="11205144" cy="5950967"/>
          </a:xfrm>
          <a:prstGeom prst="rect">
            <a:avLst/>
          </a:prstGeom>
          <a:solidFill>
            <a:schemeClr val="bg1"/>
          </a:solidFill>
          <a:ln w="76200">
            <a:gradFill>
              <a:gsLst>
                <a:gs pos="0">
                  <a:srgbClr val="50BF34"/>
                </a:gs>
                <a:gs pos="100000">
                  <a:srgbClr val="00B0F0"/>
                </a:gs>
              </a:gsLst>
              <a:lin ang="1920000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Title 1"/>
          <p:cNvSpPr>
            <a:spLocks noGrp="1"/>
          </p:cNvSpPr>
          <p:nvPr>
            <p:ph type="title" hasCustomPrompt="1"/>
          </p:nvPr>
        </p:nvSpPr>
        <p:spPr>
          <a:xfrm>
            <a:off x="1082396" y="1659908"/>
            <a:ext cx="10052245" cy="1884957"/>
          </a:xfrm>
        </p:spPr>
        <p:txBody>
          <a:bodyPr wrap="square" anchor="b"/>
          <a:lstStyle>
            <a:lvl1pPr marL="0" algn="l" defTabSz="914309" rtl="0" eaLnBrk="1" fontAlgn="base" latinLnBrk="0" hangingPunct="1">
              <a:lnSpc>
                <a:spcPct val="85000"/>
              </a:lnSpc>
              <a:spcBef>
                <a:spcPct val="0"/>
              </a:spcBef>
              <a:spcAft>
                <a:spcPct val="0"/>
              </a:spcAft>
              <a:defRPr lang="en-US" sz="4000" kern="0" cap="all" baseline="0" dirty="0">
                <a:solidFill>
                  <a:schemeClr val="tx1"/>
                </a:solidFill>
                <a:latin typeface="+mj-lt"/>
                <a:ea typeface="Roboto Light" panose="02000000000000000000" pitchFamily="2" charset="0"/>
                <a:cs typeface="+mj-cs"/>
              </a:defRPr>
            </a:lvl1pPr>
          </a:lstStyle>
          <a:p>
            <a:r>
              <a:rPr lang="en-US" dirty="0"/>
              <a:t>CLICK TO ADD SECTION NAME</a:t>
            </a:r>
          </a:p>
        </p:txBody>
      </p:sp>
      <p:sp>
        <p:nvSpPr>
          <p:cNvPr id="14" name="Rectangle 3">
            <a:extLst>
              <a:ext uri="{FF2B5EF4-FFF2-40B4-BE49-F238E27FC236}">
                <a16:creationId xmlns:a16="http://schemas.microsoft.com/office/drawing/2014/main" id="{4E8864E1-9190-BB40-87B1-EBB675B3268B}"/>
              </a:ext>
            </a:extLst>
          </p:cNvPr>
          <p:cNvSpPr>
            <a:spLocks noGrp="1" noChangeArrowheads="1"/>
          </p:cNvSpPr>
          <p:nvPr>
            <p:ph type="subTitle" idx="1"/>
          </p:nvPr>
        </p:nvSpPr>
        <p:spPr>
          <a:xfrm>
            <a:off x="1082396" y="3626649"/>
            <a:ext cx="10052245" cy="449263"/>
          </a:xfrm>
        </p:spPr>
        <p:txBody>
          <a:bodyPr/>
          <a:lstStyle>
            <a:lvl1pPr marL="0" indent="0">
              <a:buFont typeface="Wingdings" pitchFamily="2" charset="2"/>
              <a:buNone/>
              <a:defRPr sz="2000" cap="all" baseline="0">
                <a:solidFill>
                  <a:schemeClr val="tx1"/>
                </a:solidFill>
                <a:latin typeface="+mn-lt"/>
              </a:defRPr>
            </a:lvl1pPr>
          </a:lstStyle>
          <a:p>
            <a:r>
              <a:rPr lang="en-US"/>
              <a:t>Click to edit Master subtitle style</a:t>
            </a:r>
            <a:endParaRPr lang="en-US" dirty="0"/>
          </a:p>
        </p:txBody>
      </p:sp>
      <p:sp>
        <p:nvSpPr>
          <p:cNvPr id="2" name="Footer Placeholder 1">
            <a:extLst>
              <a:ext uri="{FF2B5EF4-FFF2-40B4-BE49-F238E27FC236}">
                <a16:creationId xmlns:a16="http://schemas.microsoft.com/office/drawing/2014/main" id="{80BB1954-9F6D-4354-BA26-9C36B15DC353}"/>
              </a:ext>
            </a:extLst>
          </p:cNvPr>
          <p:cNvSpPr>
            <a:spLocks noGrp="1"/>
          </p:cNvSpPr>
          <p:nvPr>
            <p:ph type="ftr" sz="quarter" idx="10"/>
          </p:nvPr>
        </p:nvSpPr>
        <p:spPr>
          <a:xfrm>
            <a:off x="7405511" y="6445310"/>
            <a:ext cx="4041757" cy="365125"/>
          </a:xfrm>
        </p:spPr>
        <p:txBody>
          <a:bodyPr/>
          <a:lstStyle>
            <a:lvl1pPr>
              <a:defRPr>
                <a:solidFill>
                  <a:schemeClr val="bg1">
                    <a:lumMod val="50000"/>
                  </a:schemeClr>
                </a:solidFill>
              </a:defRPr>
            </a:lvl1pPr>
          </a:lstStyle>
          <a:p>
            <a:r>
              <a:rPr lang="en-US"/>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E1B3E7F6-F64B-4E4D-BF49-C630BB5EBCD2}"/>
              </a:ext>
            </a:extLst>
          </p:cNvPr>
          <p:cNvSpPr>
            <a:spLocks noGrp="1"/>
          </p:cNvSpPr>
          <p:nvPr>
            <p:ph type="sldNum" sz="quarter" idx="11"/>
          </p:nvPr>
        </p:nvSpPr>
        <p:spPr>
          <a:xfrm>
            <a:off x="11406326" y="6531461"/>
            <a:ext cx="196455" cy="187056"/>
          </a:xfrm>
        </p:spPr>
        <p:txBody>
          <a:bodyPr/>
          <a:lstStyle>
            <a:lvl1pPr>
              <a:defRPr>
                <a:solidFill>
                  <a:schemeClr val="bg1">
                    <a:lumMod val="50000"/>
                  </a:schemeClr>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9" name="Footer Placeholder 1">
            <a:extLst>
              <a:ext uri="{FF2B5EF4-FFF2-40B4-BE49-F238E27FC236}">
                <a16:creationId xmlns:a16="http://schemas.microsoft.com/office/drawing/2014/main" id="{11613B93-F841-9449-8EBD-164D09D81A5F}"/>
              </a:ext>
            </a:extLst>
          </p:cNvPr>
          <p:cNvSpPr txBox="1">
            <a:spLocks/>
          </p:cNvSpPr>
          <p:nvPr userDrawn="1"/>
        </p:nvSpPr>
        <p:spPr>
          <a:xfrm>
            <a:off x="483066" y="644531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lumMod val="50000"/>
                  </a:schemeClr>
                </a:solidFill>
                <a:latin typeface="+mn-lt"/>
              </a:rPr>
              <a:t>Parsons Corporation</a:t>
            </a:r>
          </a:p>
        </p:txBody>
      </p:sp>
      <p:sp>
        <p:nvSpPr>
          <p:cNvPr id="13" name="Rectangle 12">
            <a:extLst>
              <a:ext uri="{FF2B5EF4-FFF2-40B4-BE49-F238E27FC236}">
                <a16:creationId xmlns:a16="http://schemas.microsoft.com/office/drawing/2014/main" id="{92CC27AB-0541-4D43-A799-73285D136A42}"/>
              </a:ext>
            </a:extLst>
          </p:cNvPr>
          <p:cNvSpPr/>
          <p:nvPr userDrawn="1"/>
        </p:nvSpPr>
        <p:spPr>
          <a:xfrm>
            <a:off x="11197468" y="485775"/>
            <a:ext cx="505582" cy="48848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EB601487-B0E8-1045-BF1C-FC83B2A891C5}"/>
              </a:ext>
            </a:extLst>
          </p:cNvPr>
          <p:cNvPicPr>
            <a:picLocks noChangeAspect="1"/>
          </p:cNvPicPr>
          <p:nvPr userDrawn="1"/>
        </p:nvPicPr>
        <p:blipFill>
          <a:blip r:embed="rId2"/>
          <a:stretch>
            <a:fillRect/>
          </a:stretch>
        </p:blipFill>
        <p:spPr>
          <a:xfrm>
            <a:off x="11347423" y="567764"/>
            <a:ext cx="250852" cy="292661"/>
          </a:xfrm>
          <a:prstGeom prst="rect">
            <a:avLst/>
          </a:prstGeom>
        </p:spPr>
      </p:pic>
    </p:spTree>
    <p:extLst>
      <p:ext uri="{BB962C8B-B14F-4D97-AF65-F5344CB8AC3E}">
        <p14:creationId xmlns:p14="http://schemas.microsoft.com/office/powerpoint/2010/main" val="3956428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DFB6777-E635-3440-98EC-77D6E045156A}"/>
              </a:ext>
            </a:extLst>
          </p:cNvPr>
          <p:cNvPicPr>
            <a:picLocks noChangeAspect="1"/>
          </p:cNvPicPr>
          <p:nvPr userDrawn="1"/>
        </p:nvPicPr>
        <p:blipFill rotWithShape="1">
          <a:blip r:embed="rId2" cstate="print">
            <a:alphaModFix amt="31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6194" name="Rectangle 2"/>
          <p:cNvSpPr>
            <a:spLocks noGrp="1" noChangeArrowheads="1"/>
          </p:cNvSpPr>
          <p:nvPr>
            <p:ph type="ctrTitle" hasCustomPrompt="1"/>
          </p:nvPr>
        </p:nvSpPr>
        <p:spPr>
          <a:xfrm>
            <a:off x="738037" y="1295401"/>
            <a:ext cx="10556648" cy="2589803"/>
          </a:xfrm>
        </p:spPr>
        <p:txBody>
          <a:bodyPr wrap="square" anchor="b"/>
          <a:lstStyle>
            <a:lvl1pPr>
              <a:lnSpc>
                <a:spcPct val="80000"/>
              </a:lnSpc>
              <a:defRPr sz="6000" b="0" i="0" cap="all" baseline="0">
                <a:solidFill>
                  <a:schemeClr val="bg1"/>
                </a:solidFill>
                <a:latin typeface="+mj-lt"/>
              </a:defRPr>
            </a:lvl1pPr>
          </a:lstStyle>
          <a:p>
            <a:r>
              <a:rPr lang="en-US" dirty="0"/>
              <a:t>Click to edit </a:t>
            </a:r>
            <a:br>
              <a:rPr lang="en-US" dirty="0"/>
            </a:br>
            <a:r>
              <a:rPr lang="en-US" dirty="0"/>
              <a:t>Master title style</a:t>
            </a:r>
          </a:p>
        </p:txBody>
      </p:sp>
      <p:sp>
        <p:nvSpPr>
          <p:cNvPr id="136195" name="Rectangle 3"/>
          <p:cNvSpPr>
            <a:spLocks noGrp="1" noChangeArrowheads="1"/>
          </p:cNvSpPr>
          <p:nvPr>
            <p:ph type="subTitle" idx="1"/>
          </p:nvPr>
        </p:nvSpPr>
        <p:spPr>
          <a:xfrm>
            <a:off x="752037" y="4021429"/>
            <a:ext cx="10517191" cy="604363"/>
          </a:xfrm>
        </p:spPr>
        <p:txBody>
          <a:bodyPr/>
          <a:lstStyle>
            <a:lvl1pPr marL="0" indent="0">
              <a:buFont typeface="Wingdings" pitchFamily="2" charset="2"/>
              <a:buNone/>
              <a:defRPr sz="2500" cap="all" baseline="0">
                <a:solidFill>
                  <a:schemeClr val="bg1"/>
                </a:solidFill>
                <a:latin typeface="+mn-lt"/>
              </a:defRPr>
            </a:lvl1pPr>
          </a:lstStyle>
          <a:p>
            <a:r>
              <a:rPr lang="en-US"/>
              <a:t>Click to edit Master subtitle style</a:t>
            </a:r>
            <a:endParaRPr lang="en-US" dirty="0"/>
          </a:p>
        </p:txBody>
      </p:sp>
      <p:sp>
        <p:nvSpPr>
          <p:cNvPr id="14" name="Content Placeholder 13">
            <a:extLst>
              <a:ext uri="{FF2B5EF4-FFF2-40B4-BE49-F238E27FC236}">
                <a16:creationId xmlns:a16="http://schemas.microsoft.com/office/drawing/2014/main" id="{42F4844D-DBA3-49C7-BB41-E1D7C77F8042}"/>
              </a:ext>
            </a:extLst>
          </p:cNvPr>
          <p:cNvSpPr>
            <a:spLocks noGrp="1"/>
          </p:cNvSpPr>
          <p:nvPr>
            <p:ph sz="quarter" idx="11" hasCustomPrompt="1"/>
          </p:nvPr>
        </p:nvSpPr>
        <p:spPr>
          <a:xfrm>
            <a:off x="752160" y="5422754"/>
            <a:ext cx="10556875" cy="846551"/>
          </a:xfrm>
        </p:spPr>
        <p:txBody>
          <a:bodyPr/>
          <a:lstStyle>
            <a:lvl1pPr marL="0" indent="0">
              <a:lnSpc>
                <a:spcPct val="110000"/>
              </a:lnSpc>
              <a:spcBef>
                <a:spcPts val="0"/>
              </a:spcBef>
              <a:buFontTx/>
              <a:buNone/>
              <a:defRPr sz="1600" baseline="0">
                <a:solidFill>
                  <a:schemeClr val="bg1"/>
                </a:solidFill>
                <a:latin typeface="Franklin Gothic Book" panose="020B0503020102020204" pitchFamily="34" charset="0"/>
              </a:defRPr>
            </a:lvl1pPr>
          </a:lstStyle>
          <a:p>
            <a:pPr lvl="0"/>
            <a:r>
              <a:rPr lang="en-US" dirty="0"/>
              <a:t>Presenters name</a:t>
            </a:r>
          </a:p>
          <a:p>
            <a:pPr lvl="0"/>
            <a:r>
              <a:rPr lang="en-US" dirty="0"/>
              <a:t>Date</a:t>
            </a:r>
          </a:p>
        </p:txBody>
      </p:sp>
      <p:pic>
        <p:nvPicPr>
          <p:cNvPr id="8" name="Picture 7">
            <a:extLst>
              <a:ext uri="{FF2B5EF4-FFF2-40B4-BE49-F238E27FC236}">
                <a16:creationId xmlns:a16="http://schemas.microsoft.com/office/drawing/2014/main" id="{AE2EFF6C-BD35-1A4C-965B-0A80E79981C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5321" y="450005"/>
            <a:ext cx="2516255" cy="501817"/>
          </a:xfrm>
          <a:prstGeom prst="rect">
            <a:avLst/>
          </a:prstGeom>
        </p:spPr>
      </p:pic>
    </p:spTree>
    <p:extLst>
      <p:ext uri="{BB962C8B-B14F-4D97-AF65-F5344CB8AC3E}">
        <p14:creationId xmlns:p14="http://schemas.microsoft.com/office/powerpoint/2010/main" val="3415561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Colo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103E66-CFEE-ED4A-901D-E0A7A707CC82}"/>
              </a:ext>
            </a:extLst>
          </p:cNvPr>
          <p:cNvSpPr/>
          <p:nvPr userDrawn="1"/>
        </p:nvSpPr>
        <p:spPr>
          <a:xfrm>
            <a:off x="0" y="0"/>
            <a:ext cx="4284136" cy="685800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3">
            <a:extLst>
              <a:ext uri="{FF2B5EF4-FFF2-40B4-BE49-F238E27FC236}">
                <a16:creationId xmlns:a16="http://schemas.microsoft.com/office/drawing/2014/main" id="{B8AF0604-4DF0-5246-9CED-9FC834A57CF2}"/>
              </a:ext>
            </a:extLst>
          </p:cNvPr>
          <p:cNvSpPr>
            <a:spLocks noGrp="1"/>
          </p:cNvSpPr>
          <p:nvPr>
            <p:ph type="pic" sz="quarter" idx="15"/>
          </p:nvPr>
        </p:nvSpPr>
        <p:spPr>
          <a:xfrm>
            <a:off x="4284136" y="0"/>
            <a:ext cx="7907864" cy="6858000"/>
          </a:xfrm>
          <a:solidFill>
            <a:schemeClr val="tx1"/>
          </a:solidFill>
          <a:ln>
            <a:noFill/>
          </a:ln>
        </p:spPr>
        <p:txBody>
          <a:bodyPr/>
          <a:lstStyle/>
          <a:p>
            <a:r>
              <a:rPr lang="en-US"/>
              <a:t>Click icon to add picture</a:t>
            </a:r>
          </a:p>
        </p:txBody>
      </p:sp>
      <p:sp>
        <p:nvSpPr>
          <p:cNvPr id="24" name="Title 1"/>
          <p:cNvSpPr>
            <a:spLocks noGrp="1"/>
          </p:cNvSpPr>
          <p:nvPr>
            <p:ph type="title" hasCustomPrompt="1"/>
          </p:nvPr>
        </p:nvSpPr>
        <p:spPr>
          <a:xfrm>
            <a:off x="505938" y="589426"/>
            <a:ext cx="3494097" cy="1225599"/>
          </a:xfrm>
        </p:spPr>
        <p:txBody>
          <a:bodyPr wrap="square" anchor="b"/>
          <a:lstStyle>
            <a:lvl1pPr algn="l">
              <a:lnSpc>
                <a:spcPct val="80000"/>
              </a:lnSpc>
              <a:defRPr sz="4000" b="0" cap="all" baseline="0">
                <a:solidFill>
                  <a:schemeClr val="bg1"/>
                </a:solidFill>
                <a:latin typeface="+mj-lt"/>
              </a:defRPr>
            </a:lvl1pPr>
          </a:lstStyle>
          <a:p>
            <a:r>
              <a:rPr lang="en-US" dirty="0"/>
              <a:t>Agenda</a:t>
            </a:r>
          </a:p>
        </p:txBody>
      </p:sp>
      <p:sp>
        <p:nvSpPr>
          <p:cNvPr id="13" name="Content Placeholder 2">
            <a:extLst>
              <a:ext uri="{FF2B5EF4-FFF2-40B4-BE49-F238E27FC236}">
                <a16:creationId xmlns:a16="http://schemas.microsoft.com/office/drawing/2014/main" id="{008733B2-4D6E-714E-816F-9DCFA5B9C4A7}"/>
              </a:ext>
            </a:extLst>
          </p:cNvPr>
          <p:cNvSpPr>
            <a:spLocks noGrp="1"/>
          </p:cNvSpPr>
          <p:nvPr>
            <p:ph sz="quarter" idx="12"/>
          </p:nvPr>
        </p:nvSpPr>
        <p:spPr>
          <a:xfrm>
            <a:off x="505938" y="1889943"/>
            <a:ext cx="3494097" cy="3532535"/>
          </a:xfrm>
        </p:spPr>
        <p:txBody>
          <a:bodyPr/>
          <a:lstStyle>
            <a:lvl1pPr marL="0" indent="0">
              <a:buFontTx/>
              <a:buNone/>
              <a:defRPr sz="1800">
                <a:solidFill>
                  <a:schemeClr val="bg1"/>
                </a:solidFill>
              </a:defRPr>
            </a:lvl1pPr>
            <a:lvl2pPr marL="0" indent="0">
              <a:buFontTx/>
              <a:buNone/>
              <a:defRPr>
                <a:solidFill>
                  <a:schemeClr val="bg1"/>
                </a:solidFill>
              </a:defRPr>
            </a:lvl2pPr>
            <a:lvl3pPr marL="274293">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F881C1C8-A38B-42B3-949A-0624DBB37559}"/>
              </a:ext>
            </a:extLst>
          </p:cNvPr>
          <p:cNvSpPr>
            <a:spLocks noGrp="1"/>
          </p:cNvSpPr>
          <p:nvPr>
            <p:ph type="ftr" sz="quarter" idx="16"/>
          </p:nvPr>
        </p:nvSpPr>
        <p:spPr>
          <a:xfrm>
            <a:off x="8706010" y="6529200"/>
            <a:ext cx="2741258" cy="365125"/>
          </a:xfrm>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5" name="Slide Number Placeholder 4">
            <a:extLst>
              <a:ext uri="{FF2B5EF4-FFF2-40B4-BE49-F238E27FC236}">
                <a16:creationId xmlns:a16="http://schemas.microsoft.com/office/drawing/2014/main" id="{5F461A03-9B2E-462E-AF4E-635949C4AF53}"/>
              </a:ext>
            </a:extLst>
          </p:cNvPr>
          <p:cNvSpPr>
            <a:spLocks noGrp="1"/>
          </p:cNvSpPr>
          <p:nvPr>
            <p:ph type="sldNum" sz="quarter" idx="17"/>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9" name="Footer Placeholder 1">
            <a:extLst>
              <a:ext uri="{FF2B5EF4-FFF2-40B4-BE49-F238E27FC236}">
                <a16:creationId xmlns:a16="http://schemas.microsoft.com/office/drawing/2014/main" id="{1317C499-4F7E-774F-A736-383772BE36BF}"/>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4" name="Group 13">
            <a:extLst>
              <a:ext uri="{FF2B5EF4-FFF2-40B4-BE49-F238E27FC236}">
                <a16:creationId xmlns:a16="http://schemas.microsoft.com/office/drawing/2014/main" id="{719FDF98-2E8E-3245-B49F-FF7DE89D33AF}"/>
              </a:ext>
            </a:extLst>
          </p:cNvPr>
          <p:cNvGrpSpPr/>
          <p:nvPr userDrawn="1"/>
        </p:nvGrpSpPr>
        <p:grpSpPr>
          <a:xfrm>
            <a:off x="11665158" y="0"/>
            <a:ext cx="534042" cy="536448"/>
            <a:chOff x="11160524" y="1148487"/>
            <a:chExt cx="534042" cy="536448"/>
          </a:xfrm>
        </p:grpSpPr>
        <p:sp>
          <p:nvSpPr>
            <p:cNvPr id="17" name="Rectangle 16">
              <a:extLst>
                <a:ext uri="{FF2B5EF4-FFF2-40B4-BE49-F238E27FC236}">
                  <a16:creationId xmlns:a16="http://schemas.microsoft.com/office/drawing/2014/main" id="{3AB0E78A-17D9-F048-A462-FFA998B0B644}"/>
                </a:ext>
              </a:extLst>
            </p:cNvPr>
            <p:cNvSpPr/>
            <p:nvPr userDrawn="1"/>
          </p:nvSpPr>
          <p:spPr>
            <a:xfrm>
              <a:off x="11160524" y="1148487"/>
              <a:ext cx="534042" cy="536448"/>
            </a:xfrm>
            <a:prstGeom prst="rect">
              <a:avLst/>
            </a:prstGeom>
            <a:solidFill>
              <a:srgbClr val="2C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8" name="Picture 17">
              <a:extLst>
                <a:ext uri="{FF2B5EF4-FFF2-40B4-BE49-F238E27FC236}">
                  <a16:creationId xmlns:a16="http://schemas.microsoft.com/office/drawing/2014/main" id="{23926DDB-9133-D543-94EA-4B1CDC90A8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1240535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396D9A-FEDF-CD40-BF10-7FC0AC8F53C7}"/>
              </a:ext>
            </a:extLst>
          </p:cNvPr>
          <p:cNvSpPr>
            <a:spLocks noGrp="1"/>
          </p:cNvSpPr>
          <p:nvPr>
            <p:ph type="pic" sz="quarter" idx="15"/>
          </p:nvPr>
        </p:nvSpPr>
        <p:spPr>
          <a:xfrm>
            <a:off x="5" y="0"/>
            <a:ext cx="12191995" cy="6858000"/>
          </a:xfrm>
          <a:solidFill>
            <a:schemeClr val="tx1"/>
          </a:solidFill>
          <a:ln>
            <a:noFill/>
          </a:ln>
        </p:spPr>
        <p:txBody>
          <a:bodyPr/>
          <a:lstStyle/>
          <a:p>
            <a:r>
              <a:rPr lang="en-US"/>
              <a:t>Click icon to add picture</a:t>
            </a:r>
          </a:p>
        </p:txBody>
      </p:sp>
      <p:sp>
        <p:nvSpPr>
          <p:cNvPr id="13" name="Title 1">
            <a:extLst>
              <a:ext uri="{FF2B5EF4-FFF2-40B4-BE49-F238E27FC236}">
                <a16:creationId xmlns:a16="http://schemas.microsoft.com/office/drawing/2014/main" id="{E11F1405-EC13-4842-834F-BDB8122D313D}"/>
              </a:ext>
            </a:extLst>
          </p:cNvPr>
          <p:cNvSpPr>
            <a:spLocks noGrp="1"/>
          </p:cNvSpPr>
          <p:nvPr>
            <p:ph type="title" hasCustomPrompt="1"/>
          </p:nvPr>
        </p:nvSpPr>
        <p:spPr>
          <a:xfrm>
            <a:off x="505936" y="589426"/>
            <a:ext cx="3495541" cy="1225599"/>
          </a:xfrm>
        </p:spPr>
        <p:txBody>
          <a:bodyPr wrap="square" anchor="b"/>
          <a:lstStyle>
            <a:lvl1pPr algn="l">
              <a:lnSpc>
                <a:spcPct val="80000"/>
              </a:lnSpc>
              <a:defRPr sz="4000" b="0" cap="all" baseline="0">
                <a:solidFill>
                  <a:schemeClr val="bg1"/>
                </a:solidFill>
                <a:latin typeface="+mj-lt"/>
              </a:defRPr>
            </a:lvl1pPr>
          </a:lstStyle>
          <a:p>
            <a:r>
              <a:rPr lang="en-US" dirty="0"/>
              <a:t>Agenda</a:t>
            </a:r>
          </a:p>
        </p:txBody>
      </p:sp>
      <p:sp>
        <p:nvSpPr>
          <p:cNvPr id="10" name="Content Placeholder 2">
            <a:extLst>
              <a:ext uri="{FF2B5EF4-FFF2-40B4-BE49-F238E27FC236}">
                <a16:creationId xmlns:a16="http://schemas.microsoft.com/office/drawing/2014/main" id="{DA7FBF16-093A-426D-AE6C-F437CA3336A9}"/>
              </a:ext>
            </a:extLst>
          </p:cNvPr>
          <p:cNvSpPr>
            <a:spLocks noGrp="1"/>
          </p:cNvSpPr>
          <p:nvPr>
            <p:ph sz="quarter" idx="12"/>
          </p:nvPr>
        </p:nvSpPr>
        <p:spPr>
          <a:xfrm>
            <a:off x="505936" y="1889943"/>
            <a:ext cx="3495541" cy="3532535"/>
          </a:xfrm>
        </p:spPr>
        <p:txBody>
          <a:bodyPr/>
          <a:lstStyle>
            <a:lvl1pPr marL="0" indent="0">
              <a:buFontTx/>
              <a:buNone/>
              <a:defRPr sz="1800">
                <a:solidFill>
                  <a:schemeClr val="bg1"/>
                </a:solidFill>
              </a:defRPr>
            </a:lvl1pPr>
            <a:lvl2pPr marL="0" indent="0">
              <a:buFontTx/>
              <a:buNone/>
              <a:defRPr>
                <a:solidFill>
                  <a:schemeClr val="bg1"/>
                </a:solidFill>
              </a:defRPr>
            </a:lvl2pPr>
            <a:lvl3pPr marL="274293">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B017F0BD-F3B3-4D2F-A7B9-BF3FF4E5A77E}"/>
              </a:ext>
            </a:extLst>
          </p:cNvPr>
          <p:cNvSpPr>
            <a:spLocks noGrp="1"/>
          </p:cNvSpPr>
          <p:nvPr>
            <p:ph type="ftr" sz="quarter" idx="16"/>
          </p:nvPr>
        </p:nvSpPr>
        <p:spPr>
          <a:xfrm>
            <a:off x="8698326" y="6529200"/>
            <a:ext cx="2748942" cy="365125"/>
          </a:xfrm>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6" name="Slide Number Placeholder 5">
            <a:extLst>
              <a:ext uri="{FF2B5EF4-FFF2-40B4-BE49-F238E27FC236}">
                <a16:creationId xmlns:a16="http://schemas.microsoft.com/office/drawing/2014/main" id="{20EA6FEF-D3CB-48F3-8A28-90FC2F2A8084}"/>
              </a:ext>
            </a:extLst>
          </p:cNvPr>
          <p:cNvSpPr>
            <a:spLocks noGrp="1"/>
          </p:cNvSpPr>
          <p:nvPr>
            <p:ph type="sldNum" sz="quarter" idx="17"/>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7" name="Footer Placeholder 1">
            <a:extLst>
              <a:ext uri="{FF2B5EF4-FFF2-40B4-BE49-F238E27FC236}">
                <a16:creationId xmlns:a16="http://schemas.microsoft.com/office/drawing/2014/main" id="{7E1DF6CE-DD73-894D-BE12-24CD3FB068D0}"/>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8" name="Group 17">
            <a:extLst>
              <a:ext uri="{FF2B5EF4-FFF2-40B4-BE49-F238E27FC236}">
                <a16:creationId xmlns:a16="http://schemas.microsoft.com/office/drawing/2014/main" id="{A434A229-EBCD-654E-BFF9-5C7F1AEE2413}"/>
              </a:ext>
            </a:extLst>
          </p:cNvPr>
          <p:cNvGrpSpPr/>
          <p:nvPr userDrawn="1"/>
        </p:nvGrpSpPr>
        <p:grpSpPr>
          <a:xfrm>
            <a:off x="11665158" y="0"/>
            <a:ext cx="534042" cy="536448"/>
            <a:chOff x="11160524" y="1148487"/>
            <a:chExt cx="534042" cy="536448"/>
          </a:xfrm>
        </p:grpSpPr>
        <p:sp>
          <p:nvSpPr>
            <p:cNvPr id="19" name="Rectangle 18">
              <a:extLst>
                <a:ext uri="{FF2B5EF4-FFF2-40B4-BE49-F238E27FC236}">
                  <a16:creationId xmlns:a16="http://schemas.microsoft.com/office/drawing/2014/main" id="{6FB6006A-0FC1-FF46-964C-A26E9692E03D}"/>
                </a:ext>
              </a:extLst>
            </p:cNvPr>
            <p:cNvSpPr/>
            <p:nvPr userDrawn="1"/>
          </p:nvSpPr>
          <p:spPr>
            <a:xfrm>
              <a:off x="11160524" y="1148487"/>
              <a:ext cx="534042" cy="536448"/>
            </a:xfrm>
            <a:prstGeom prst="rect">
              <a:avLst/>
            </a:prstGeom>
            <a:solidFill>
              <a:srgbClr val="2C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20" name="Picture 19">
              <a:extLst>
                <a:ext uri="{FF2B5EF4-FFF2-40B4-BE49-F238E27FC236}">
                  <a16:creationId xmlns:a16="http://schemas.microsoft.com/office/drawing/2014/main" id="{2CF1BA2A-AF9E-9A46-AA2E-CDBBD313C57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3677114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Colo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5CE859-5D44-5448-AD6B-1DD353527D6C}"/>
              </a:ext>
            </a:extLst>
          </p:cNvPr>
          <p:cNvSpPr/>
          <p:nvPr userDrawn="1"/>
        </p:nvSpPr>
        <p:spPr>
          <a:xfrm>
            <a:off x="5" y="0"/>
            <a:ext cx="1219891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descr="A picture containing light, outdoor, water, building&#10;&#10;Description automatically generated">
            <a:extLst>
              <a:ext uri="{FF2B5EF4-FFF2-40B4-BE49-F238E27FC236}">
                <a16:creationId xmlns:a16="http://schemas.microsoft.com/office/drawing/2014/main" id="{697B8FD4-31E4-439C-9079-EE9DF3769413}"/>
              </a:ext>
            </a:extLst>
          </p:cNvPr>
          <p:cNvPicPr>
            <a:picLocks noChangeAspect="1"/>
          </p:cNvPicPr>
          <p:nvPr userDrawn="1"/>
        </p:nvPicPr>
        <p:blipFill rotWithShape="1">
          <a:blip r:embed="rId2" cstate="print">
            <a:alphaModFix amt="65000"/>
            <a:extLst>
              <a:ext uri="{28A0092B-C50C-407E-A947-70E740481C1C}">
                <a14:useLocalDpi xmlns:a14="http://schemas.microsoft.com/office/drawing/2010/main"/>
              </a:ext>
            </a:extLst>
          </a:blip>
          <a:srcRect/>
          <a:stretch/>
        </p:blipFill>
        <p:spPr>
          <a:xfrm>
            <a:off x="5" y="-1"/>
            <a:ext cx="12198919" cy="6858001"/>
          </a:xfrm>
          <a:prstGeom prst="rect">
            <a:avLst/>
          </a:prstGeom>
        </p:spPr>
      </p:pic>
      <p:sp>
        <p:nvSpPr>
          <p:cNvPr id="10" name="Rectangle 9">
            <a:extLst>
              <a:ext uri="{FF2B5EF4-FFF2-40B4-BE49-F238E27FC236}">
                <a16:creationId xmlns:a16="http://schemas.microsoft.com/office/drawing/2014/main" id="{11F16BBD-7ADC-6048-A6DA-D24C1E067430}"/>
              </a:ext>
            </a:extLst>
          </p:cNvPr>
          <p:cNvSpPr/>
          <p:nvPr userDrawn="1"/>
        </p:nvSpPr>
        <p:spPr>
          <a:xfrm>
            <a:off x="491556" y="477197"/>
            <a:ext cx="11205144" cy="5950967"/>
          </a:xfrm>
          <a:prstGeom prst="rect">
            <a:avLst/>
          </a:prstGeom>
          <a:gradFill>
            <a:gsLst>
              <a:gs pos="1000">
                <a:srgbClr val="50BF34">
                  <a:alpha val="95000"/>
                </a:srgbClr>
              </a:gs>
              <a:gs pos="85000">
                <a:srgbClr val="00AEE6">
                  <a:alpha val="70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itle 1"/>
          <p:cNvSpPr>
            <a:spLocks noGrp="1"/>
          </p:cNvSpPr>
          <p:nvPr>
            <p:ph type="title" hasCustomPrompt="1"/>
          </p:nvPr>
        </p:nvSpPr>
        <p:spPr>
          <a:xfrm>
            <a:off x="1082396" y="1659908"/>
            <a:ext cx="10052245" cy="1884957"/>
          </a:xfrm>
        </p:spPr>
        <p:txBody>
          <a:bodyPr wrap="square" anchor="b"/>
          <a:lstStyle>
            <a:lvl1pPr marL="0" algn="l" defTabSz="914309" rtl="0" eaLnBrk="1" fontAlgn="base" latinLnBrk="0" hangingPunct="1">
              <a:lnSpc>
                <a:spcPct val="85000"/>
              </a:lnSpc>
              <a:spcBef>
                <a:spcPct val="0"/>
              </a:spcBef>
              <a:spcAft>
                <a:spcPct val="0"/>
              </a:spcAft>
              <a:defRPr lang="en-US" sz="4000" kern="0" cap="all" baseline="0" dirty="0">
                <a:solidFill>
                  <a:schemeClr val="bg1"/>
                </a:solidFill>
                <a:latin typeface="+mj-lt"/>
                <a:ea typeface="Roboto Light" panose="02000000000000000000" pitchFamily="2" charset="0"/>
                <a:cs typeface="+mj-cs"/>
              </a:defRPr>
            </a:lvl1pPr>
          </a:lstStyle>
          <a:p>
            <a:r>
              <a:rPr lang="en-US" dirty="0"/>
              <a:t>CLICK TO ADD SECTION NAME</a:t>
            </a:r>
          </a:p>
        </p:txBody>
      </p:sp>
      <p:sp>
        <p:nvSpPr>
          <p:cNvPr id="14" name="Rectangle 3">
            <a:extLst>
              <a:ext uri="{FF2B5EF4-FFF2-40B4-BE49-F238E27FC236}">
                <a16:creationId xmlns:a16="http://schemas.microsoft.com/office/drawing/2014/main" id="{4E8864E1-9190-BB40-87B1-EBB675B3268B}"/>
              </a:ext>
            </a:extLst>
          </p:cNvPr>
          <p:cNvSpPr>
            <a:spLocks noGrp="1" noChangeArrowheads="1"/>
          </p:cNvSpPr>
          <p:nvPr>
            <p:ph type="subTitle" idx="1"/>
          </p:nvPr>
        </p:nvSpPr>
        <p:spPr>
          <a:xfrm>
            <a:off x="1082396" y="3626649"/>
            <a:ext cx="10052245" cy="449263"/>
          </a:xfrm>
        </p:spPr>
        <p:txBody>
          <a:bodyPr/>
          <a:lstStyle>
            <a:lvl1pPr marL="0" indent="0">
              <a:buFont typeface="Wingdings" pitchFamily="2" charset="2"/>
              <a:buNone/>
              <a:defRPr sz="2000" cap="all" baseline="0">
                <a:solidFill>
                  <a:schemeClr val="bg1"/>
                </a:solidFill>
                <a:latin typeface="+mn-lt"/>
              </a:defRPr>
            </a:lvl1pPr>
          </a:lstStyle>
          <a:p>
            <a:r>
              <a:rPr lang="en-US"/>
              <a:t>Click to edit Master subtitle style</a:t>
            </a:r>
            <a:endParaRPr lang="en-US" dirty="0"/>
          </a:p>
        </p:txBody>
      </p:sp>
      <p:sp>
        <p:nvSpPr>
          <p:cNvPr id="2" name="Footer Placeholder 1">
            <a:extLst>
              <a:ext uri="{FF2B5EF4-FFF2-40B4-BE49-F238E27FC236}">
                <a16:creationId xmlns:a16="http://schemas.microsoft.com/office/drawing/2014/main" id="{80BB1954-9F6D-4354-BA26-9C36B15DC353}"/>
              </a:ext>
            </a:extLst>
          </p:cNvPr>
          <p:cNvSpPr>
            <a:spLocks noGrp="1"/>
          </p:cNvSpPr>
          <p:nvPr>
            <p:ph type="ftr" sz="quarter" idx="10"/>
          </p:nvPr>
        </p:nvSpPr>
        <p:spPr>
          <a:xfrm>
            <a:off x="8752114" y="6529200"/>
            <a:ext cx="2695154" cy="365125"/>
          </a:xfrm>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E1B3E7F6-F64B-4E4D-BF49-C630BB5EBCD2}"/>
              </a:ext>
            </a:extLst>
          </p:cNvPr>
          <p:cNvSpPr>
            <a:spLocks noGrp="1"/>
          </p:cNvSpPr>
          <p:nvPr>
            <p:ph type="sldNum" sz="quarter" idx="11"/>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9" name="Footer Placeholder 1">
            <a:extLst>
              <a:ext uri="{FF2B5EF4-FFF2-40B4-BE49-F238E27FC236}">
                <a16:creationId xmlns:a16="http://schemas.microsoft.com/office/drawing/2014/main" id="{F495A0DC-6919-DD47-930A-29FB862E46AF}"/>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4" name="Group 3">
            <a:extLst>
              <a:ext uri="{FF2B5EF4-FFF2-40B4-BE49-F238E27FC236}">
                <a16:creationId xmlns:a16="http://schemas.microsoft.com/office/drawing/2014/main" id="{13644C9C-A72B-DD4D-A790-D91D998C0154}"/>
              </a:ext>
            </a:extLst>
          </p:cNvPr>
          <p:cNvGrpSpPr/>
          <p:nvPr userDrawn="1"/>
        </p:nvGrpSpPr>
        <p:grpSpPr>
          <a:xfrm>
            <a:off x="11163699" y="475489"/>
            <a:ext cx="534042" cy="536448"/>
            <a:chOff x="11160524" y="1148487"/>
            <a:chExt cx="534042" cy="536448"/>
          </a:xfrm>
        </p:grpSpPr>
        <p:sp>
          <p:nvSpPr>
            <p:cNvPr id="16" name="Rectangle 15">
              <a:extLst>
                <a:ext uri="{FF2B5EF4-FFF2-40B4-BE49-F238E27FC236}">
                  <a16:creationId xmlns:a16="http://schemas.microsoft.com/office/drawing/2014/main" id="{279D44EC-758A-4649-B47A-F72092B39790}"/>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7" name="Picture 16">
              <a:extLst>
                <a:ext uri="{FF2B5EF4-FFF2-40B4-BE49-F238E27FC236}">
                  <a16:creationId xmlns:a16="http://schemas.microsoft.com/office/drawing/2014/main" id="{B8853697-03D2-F44A-AA98-B96FF772DB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2644250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with Outline (colo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5CE859-5D44-5448-AD6B-1DD353527D6C}"/>
              </a:ext>
            </a:extLst>
          </p:cNvPr>
          <p:cNvSpPr/>
          <p:nvPr userDrawn="1"/>
        </p:nvSpPr>
        <p:spPr>
          <a:xfrm>
            <a:off x="5" y="0"/>
            <a:ext cx="1219891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descr="A picture containing light, outdoor, water, building&#10;&#10;Description automatically generated">
            <a:extLst>
              <a:ext uri="{FF2B5EF4-FFF2-40B4-BE49-F238E27FC236}">
                <a16:creationId xmlns:a16="http://schemas.microsoft.com/office/drawing/2014/main" id="{3FDB9DA0-FB4D-470B-8F7D-47E6B7269456}"/>
              </a:ext>
            </a:extLst>
          </p:cNvPr>
          <p:cNvPicPr>
            <a:picLocks noChangeAspect="1"/>
          </p:cNvPicPr>
          <p:nvPr userDrawn="1"/>
        </p:nvPicPr>
        <p:blipFill rotWithShape="1">
          <a:blip r:embed="rId2" cstate="print">
            <a:alphaModFix amt="65000"/>
            <a:extLst>
              <a:ext uri="{28A0092B-C50C-407E-A947-70E740481C1C}">
                <a14:useLocalDpi xmlns:a14="http://schemas.microsoft.com/office/drawing/2010/main"/>
              </a:ext>
            </a:extLst>
          </a:blip>
          <a:srcRect/>
          <a:stretch/>
        </p:blipFill>
        <p:spPr>
          <a:xfrm>
            <a:off x="5" y="-1"/>
            <a:ext cx="12198919" cy="6858001"/>
          </a:xfrm>
          <a:prstGeom prst="rect">
            <a:avLst/>
          </a:prstGeom>
        </p:spPr>
      </p:pic>
      <p:sp>
        <p:nvSpPr>
          <p:cNvPr id="10" name="Rectangle 9">
            <a:extLst>
              <a:ext uri="{FF2B5EF4-FFF2-40B4-BE49-F238E27FC236}">
                <a16:creationId xmlns:a16="http://schemas.microsoft.com/office/drawing/2014/main" id="{11F16BBD-7ADC-6048-A6DA-D24C1E067430}"/>
              </a:ext>
            </a:extLst>
          </p:cNvPr>
          <p:cNvSpPr/>
          <p:nvPr userDrawn="1"/>
        </p:nvSpPr>
        <p:spPr>
          <a:xfrm>
            <a:off x="491556" y="477197"/>
            <a:ext cx="11205144" cy="5950967"/>
          </a:xfrm>
          <a:prstGeom prst="rect">
            <a:avLst/>
          </a:prstGeom>
          <a:gradFill>
            <a:gsLst>
              <a:gs pos="1000">
                <a:srgbClr val="50BF34">
                  <a:alpha val="95000"/>
                </a:srgbClr>
              </a:gs>
              <a:gs pos="85000">
                <a:srgbClr val="00AEE6">
                  <a:alpha val="70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itle 1"/>
          <p:cNvSpPr>
            <a:spLocks noGrp="1"/>
          </p:cNvSpPr>
          <p:nvPr>
            <p:ph type="title" hasCustomPrompt="1"/>
          </p:nvPr>
        </p:nvSpPr>
        <p:spPr>
          <a:xfrm>
            <a:off x="925985" y="2101932"/>
            <a:ext cx="4142731" cy="2795869"/>
          </a:xfrm>
        </p:spPr>
        <p:txBody>
          <a:bodyPr wrap="square" anchor="ctr"/>
          <a:lstStyle>
            <a:lvl1pPr marL="0" algn="r" defTabSz="914309" rtl="0" eaLnBrk="1" fontAlgn="base" latinLnBrk="0" hangingPunct="1">
              <a:lnSpc>
                <a:spcPct val="85000"/>
              </a:lnSpc>
              <a:spcBef>
                <a:spcPct val="0"/>
              </a:spcBef>
              <a:spcAft>
                <a:spcPct val="0"/>
              </a:spcAft>
              <a:defRPr lang="en-US" sz="4000" kern="0" cap="all" baseline="0" dirty="0">
                <a:solidFill>
                  <a:schemeClr val="bg1"/>
                </a:solidFill>
                <a:latin typeface="+mj-lt"/>
                <a:ea typeface="Roboto Light" panose="02000000000000000000" pitchFamily="2" charset="0"/>
                <a:cs typeface="+mj-cs"/>
              </a:defRPr>
            </a:lvl1pPr>
          </a:lstStyle>
          <a:p>
            <a:r>
              <a:rPr lang="en-US" dirty="0"/>
              <a:t>CLICK TO ADD SECTION NAME</a:t>
            </a:r>
          </a:p>
        </p:txBody>
      </p:sp>
      <p:cxnSp>
        <p:nvCxnSpPr>
          <p:cNvPr id="11" name="Straight Connector 10">
            <a:extLst>
              <a:ext uri="{FF2B5EF4-FFF2-40B4-BE49-F238E27FC236}">
                <a16:creationId xmlns:a16="http://schemas.microsoft.com/office/drawing/2014/main" id="{39BA43A5-28D6-1A45-99D5-6DB3F4373123}"/>
              </a:ext>
            </a:extLst>
          </p:cNvPr>
          <p:cNvCxnSpPr>
            <a:cxnSpLocks/>
          </p:cNvCxnSpPr>
          <p:nvPr userDrawn="1"/>
        </p:nvCxnSpPr>
        <p:spPr>
          <a:xfrm>
            <a:off x="5496327" y="2101932"/>
            <a:ext cx="0" cy="279586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62C47D1F-723C-5544-8A1D-2ABF1E75A8F4}"/>
              </a:ext>
            </a:extLst>
          </p:cNvPr>
          <p:cNvSpPr>
            <a:spLocks noGrp="1"/>
          </p:cNvSpPr>
          <p:nvPr>
            <p:ph sz="quarter" idx="12"/>
          </p:nvPr>
        </p:nvSpPr>
        <p:spPr>
          <a:xfrm>
            <a:off x="5907676" y="2101932"/>
            <a:ext cx="5360501" cy="2795869"/>
          </a:xfrm>
        </p:spPr>
        <p:txBody>
          <a:bodyPr anchor="ctr"/>
          <a:lstStyle>
            <a:lvl1pPr marL="0" indent="0">
              <a:lnSpc>
                <a:spcPct val="100000"/>
              </a:lnSpc>
              <a:buFontTx/>
              <a:buNone/>
              <a:defRPr sz="1800">
                <a:solidFill>
                  <a:schemeClr val="bg1"/>
                </a:solidFill>
              </a:defRPr>
            </a:lvl1pPr>
            <a:lvl2pPr marL="0" indent="0">
              <a:lnSpc>
                <a:spcPct val="100000"/>
              </a:lnSpc>
              <a:buFontTx/>
              <a:buNone/>
              <a:defRPr>
                <a:solidFill>
                  <a:schemeClr val="bg1"/>
                </a:solidFill>
              </a:defRPr>
            </a:lvl2pPr>
            <a:lvl3pPr marL="274293">
              <a:lnSpc>
                <a:spcPct val="100000"/>
              </a:lnSpc>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3AA45DA0-6F8C-4CB9-A994-E1765DCE4550}"/>
              </a:ext>
            </a:extLst>
          </p:cNvPr>
          <p:cNvSpPr>
            <a:spLocks noGrp="1"/>
          </p:cNvSpPr>
          <p:nvPr>
            <p:ph type="ftr" sz="quarter" idx="13"/>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491CCB44-5ADD-4B20-B130-30DB6F0868FE}"/>
              </a:ext>
            </a:extLst>
          </p:cNvPr>
          <p:cNvSpPr>
            <a:spLocks noGrp="1"/>
          </p:cNvSpPr>
          <p:nvPr>
            <p:ph type="sldNum" sz="quarter" idx="14"/>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2" name="Footer Placeholder 1">
            <a:extLst>
              <a:ext uri="{FF2B5EF4-FFF2-40B4-BE49-F238E27FC236}">
                <a16:creationId xmlns:a16="http://schemas.microsoft.com/office/drawing/2014/main" id="{A842F29C-CE15-0F40-A3C2-7490B7B7A3B7}"/>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4" name="Group 13">
            <a:extLst>
              <a:ext uri="{FF2B5EF4-FFF2-40B4-BE49-F238E27FC236}">
                <a16:creationId xmlns:a16="http://schemas.microsoft.com/office/drawing/2014/main" id="{EA8E57EE-E12F-9441-BC7F-A2A475E2D53B}"/>
              </a:ext>
            </a:extLst>
          </p:cNvPr>
          <p:cNvGrpSpPr/>
          <p:nvPr userDrawn="1"/>
        </p:nvGrpSpPr>
        <p:grpSpPr>
          <a:xfrm>
            <a:off x="11163699" y="475489"/>
            <a:ext cx="534042" cy="536448"/>
            <a:chOff x="11160524" y="1148487"/>
            <a:chExt cx="534042" cy="536448"/>
          </a:xfrm>
        </p:grpSpPr>
        <p:sp>
          <p:nvSpPr>
            <p:cNvPr id="15" name="Rectangle 14">
              <a:extLst>
                <a:ext uri="{FF2B5EF4-FFF2-40B4-BE49-F238E27FC236}">
                  <a16:creationId xmlns:a16="http://schemas.microsoft.com/office/drawing/2014/main" id="{DC7F63CE-3102-1A4A-AF6D-E2A058C294B4}"/>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8" name="Picture 17">
              <a:extLst>
                <a:ext uri="{FF2B5EF4-FFF2-40B4-BE49-F238E27FC236}">
                  <a16:creationId xmlns:a16="http://schemas.microsoft.com/office/drawing/2014/main" id="{592A548B-BE79-F443-AB0E-87DCE56AFB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2269552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5CE859-5D44-5448-AD6B-1DD353527D6C}"/>
              </a:ext>
            </a:extLst>
          </p:cNvPr>
          <p:cNvSpPr/>
          <p:nvPr userDrawn="1"/>
        </p:nvSpPr>
        <p:spPr>
          <a:xfrm>
            <a:off x="5" y="0"/>
            <a:ext cx="1219891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descr="A picture containing light, outdoor, water, building&#10;&#10;Description automatically generated">
            <a:extLst>
              <a:ext uri="{FF2B5EF4-FFF2-40B4-BE49-F238E27FC236}">
                <a16:creationId xmlns:a16="http://schemas.microsoft.com/office/drawing/2014/main" id="{89423DE8-7702-4C15-8525-D07897358ABB}"/>
              </a:ext>
            </a:extLst>
          </p:cNvPr>
          <p:cNvPicPr>
            <a:picLocks noChangeAspect="1"/>
          </p:cNvPicPr>
          <p:nvPr userDrawn="1"/>
        </p:nvPicPr>
        <p:blipFill rotWithShape="1">
          <a:blip r:embed="rId2" cstate="print">
            <a:alphaModFix amt="65000"/>
            <a:extLst>
              <a:ext uri="{28A0092B-C50C-407E-A947-70E740481C1C}">
                <a14:useLocalDpi xmlns:a14="http://schemas.microsoft.com/office/drawing/2010/main"/>
              </a:ext>
            </a:extLst>
          </a:blip>
          <a:srcRect/>
          <a:stretch/>
        </p:blipFill>
        <p:spPr>
          <a:xfrm>
            <a:off x="5" y="-1"/>
            <a:ext cx="12198919" cy="6858001"/>
          </a:xfrm>
          <a:prstGeom prst="rect">
            <a:avLst/>
          </a:prstGeom>
        </p:spPr>
      </p:pic>
      <p:sp>
        <p:nvSpPr>
          <p:cNvPr id="10" name="Rectangle 9">
            <a:extLst>
              <a:ext uri="{FF2B5EF4-FFF2-40B4-BE49-F238E27FC236}">
                <a16:creationId xmlns:a16="http://schemas.microsoft.com/office/drawing/2014/main" id="{11F16BBD-7ADC-6048-A6DA-D24C1E067430}"/>
              </a:ext>
            </a:extLst>
          </p:cNvPr>
          <p:cNvSpPr/>
          <p:nvPr userDrawn="1"/>
        </p:nvSpPr>
        <p:spPr>
          <a:xfrm>
            <a:off x="491562" y="477197"/>
            <a:ext cx="5627263" cy="5950967"/>
          </a:xfrm>
          <a:prstGeom prst="rect">
            <a:avLst/>
          </a:prstGeom>
          <a:gradFill>
            <a:gsLst>
              <a:gs pos="1000">
                <a:srgbClr val="50BF34">
                  <a:alpha val="95000"/>
                </a:srgbClr>
              </a:gs>
              <a:gs pos="85000">
                <a:srgbClr val="00AEE6">
                  <a:alpha val="70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itle 1"/>
          <p:cNvSpPr>
            <a:spLocks noGrp="1"/>
          </p:cNvSpPr>
          <p:nvPr>
            <p:ph type="title" hasCustomPrompt="1"/>
          </p:nvPr>
        </p:nvSpPr>
        <p:spPr>
          <a:xfrm>
            <a:off x="1086955" y="1659908"/>
            <a:ext cx="4750176" cy="1884957"/>
          </a:xfrm>
        </p:spPr>
        <p:txBody>
          <a:bodyPr wrap="square" anchor="b"/>
          <a:lstStyle>
            <a:lvl1pPr marL="0" algn="l" defTabSz="914309" rtl="0" eaLnBrk="1" fontAlgn="base" latinLnBrk="0" hangingPunct="1">
              <a:lnSpc>
                <a:spcPct val="85000"/>
              </a:lnSpc>
              <a:spcBef>
                <a:spcPct val="0"/>
              </a:spcBef>
              <a:spcAft>
                <a:spcPct val="0"/>
              </a:spcAft>
              <a:defRPr lang="en-US" sz="4000" kern="0" cap="all" baseline="0" dirty="0">
                <a:solidFill>
                  <a:schemeClr val="bg1"/>
                </a:solidFill>
                <a:latin typeface="+mj-lt"/>
                <a:ea typeface="Roboto Light" panose="02000000000000000000" pitchFamily="2" charset="0"/>
                <a:cs typeface="+mj-cs"/>
              </a:defRPr>
            </a:lvl1pPr>
          </a:lstStyle>
          <a:p>
            <a:r>
              <a:rPr lang="en-US" dirty="0"/>
              <a:t>CLICK TO ADD </a:t>
            </a:r>
            <a:br>
              <a:rPr lang="en-US" dirty="0"/>
            </a:br>
            <a:r>
              <a:rPr lang="en-US" dirty="0"/>
              <a:t>Slide Title</a:t>
            </a:r>
          </a:p>
        </p:txBody>
      </p:sp>
      <p:sp>
        <p:nvSpPr>
          <p:cNvPr id="11" name="Rectangle 10">
            <a:extLst>
              <a:ext uri="{FF2B5EF4-FFF2-40B4-BE49-F238E27FC236}">
                <a16:creationId xmlns:a16="http://schemas.microsoft.com/office/drawing/2014/main" id="{4DE1B808-C228-1647-8583-3276328CA146}"/>
              </a:ext>
            </a:extLst>
          </p:cNvPr>
          <p:cNvSpPr/>
          <p:nvPr userDrawn="1"/>
        </p:nvSpPr>
        <p:spPr>
          <a:xfrm>
            <a:off x="6096000" y="490870"/>
            <a:ext cx="5600701" cy="5950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7C8EABE8-6CBA-4041-8C67-1D550155645B}"/>
              </a:ext>
            </a:extLst>
          </p:cNvPr>
          <p:cNvSpPr>
            <a:spLocks noGrp="1"/>
          </p:cNvSpPr>
          <p:nvPr>
            <p:ph sz="quarter" idx="12"/>
          </p:nvPr>
        </p:nvSpPr>
        <p:spPr>
          <a:xfrm>
            <a:off x="6588128" y="1014413"/>
            <a:ext cx="4672013" cy="4948237"/>
          </a:xfrm>
        </p:spPr>
        <p:txBody>
          <a:bodyPr/>
          <a:lstStyle>
            <a:lvl1pPr marL="0" indent="0">
              <a:lnSpc>
                <a:spcPct val="100000"/>
              </a:lnSpc>
              <a:spcBef>
                <a:spcPts val="1800"/>
              </a:spcBef>
              <a:buFontTx/>
              <a:buNone/>
              <a:defRPr sz="1800">
                <a:solidFill>
                  <a:schemeClr val="tx1"/>
                </a:solidFill>
              </a:defRPr>
            </a:lvl1pPr>
            <a:lvl2pPr marL="0" indent="0">
              <a:lnSpc>
                <a:spcPct val="100000"/>
              </a:lnSpc>
              <a:buFontTx/>
              <a:buNone/>
              <a:defRPr/>
            </a:lvl2pPr>
            <a:lvl3pPr marL="274293">
              <a:lnSpc>
                <a:spcPct val="100000"/>
              </a:lnSpc>
              <a:buClr>
                <a:srgbClr val="0251E6"/>
              </a:buClr>
              <a:defRPr/>
            </a:lvl3pPr>
          </a:lstStyle>
          <a:p>
            <a:pPr lvl="0"/>
            <a:r>
              <a:rPr lang="en-US" dirty="0"/>
              <a:t>Click to edit Master text styles</a:t>
            </a:r>
          </a:p>
          <a:p>
            <a:pPr lvl="1"/>
            <a:r>
              <a:rPr lang="en-US" dirty="0"/>
              <a:t>Second level</a:t>
            </a:r>
          </a:p>
          <a:p>
            <a:pPr lvl="2"/>
            <a:r>
              <a:rPr lang="en-US" dirty="0"/>
              <a:t>Third level</a:t>
            </a:r>
          </a:p>
        </p:txBody>
      </p:sp>
      <p:sp>
        <p:nvSpPr>
          <p:cNvPr id="2" name="Footer Placeholder 1">
            <a:extLst>
              <a:ext uri="{FF2B5EF4-FFF2-40B4-BE49-F238E27FC236}">
                <a16:creationId xmlns:a16="http://schemas.microsoft.com/office/drawing/2014/main" id="{8069FF1F-DDCB-4FE5-93CD-86B5EB7C37E7}"/>
              </a:ext>
            </a:extLst>
          </p:cNvPr>
          <p:cNvSpPr>
            <a:spLocks noGrp="1"/>
          </p:cNvSpPr>
          <p:nvPr>
            <p:ph type="ftr" sz="quarter" idx="13"/>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5" name="Slide Number Placeholder 4">
            <a:extLst>
              <a:ext uri="{FF2B5EF4-FFF2-40B4-BE49-F238E27FC236}">
                <a16:creationId xmlns:a16="http://schemas.microsoft.com/office/drawing/2014/main" id="{39C4180B-AB4C-492D-9EF3-43238EBA49A3}"/>
              </a:ext>
            </a:extLst>
          </p:cNvPr>
          <p:cNvSpPr>
            <a:spLocks noGrp="1"/>
          </p:cNvSpPr>
          <p:nvPr>
            <p:ph type="sldNum" sz="quarter" idx="14"/>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5" name="Rectangle 3">
            <a:extLst>
              <a:ext uri="{FF2B5EF4-FFF2-40B4-BE49-F238E27FC236}">
                <a16:creationId xmlns:a16="http://schemas.microsoft.com/office/drawing/2014/main" id="{97106B1B-F73A-49E7-9394-3B098D4077E3}"/>
              </a:ext>
            </a:extLst>
          </p:cNvPr>
          <p:cNvSpPr>
            <a:spLocks noGrp="1" noChangeArrowheads="1"/>
          </p:cNvSpPr>
          <p:nvPr>
            <p:ph type="subTitle" idx="1"/>
          </p:nvPr>
        </p:nvSpPr>
        <p:spPr>
          <a:xfrm>
            <a:off x="1082401" y="3626644"/>
            <a:ext cx="4750177" cy="1571448"/>
          </a:xfrm>
        </p:spPr>
        <p:txBody>
          <a:bodyPr/>
          <a:lstStyle>
            <a:lvl1pPr marL="0" indent="0">
              <a:buFont typeface="Wingdings" pitchFamily="2" charset="2"/>
              <a:buNone/>
              <a:defRPr sz="2000" cap="all" baseline="0">
                <a:solidFill>
                  <a:schemeClr val="bg1"/>
                </a:solidFill>
                <a:latin typeface="+mn-lt"/>
              </a:defRPr>
            </a:lvl1pPr>
          </a:lstStyle>
          <a:p>
            <a:r>
              <a:rPr lang="en-US"/>
              <a:t>Click to edit Master subtitle style</a:t>
            </a:r>
            <a:endParaRPr lang="en-US" dirty="0"/>
          </a:p>
        </p:txBody>
      </p:sp>
      <p:sp>
        <p:nvSpPr>
          <p:cNvPr id="12" name="Footer Placeholder 1">
            <a:extLst>
              <a:ext uri="{FF2B5EF4-FFF2-40B4-BE49-F238E27FC236}">
                <a16:creationId xmlns:a16="http://schemas.microsoft.com/office/drawing/2014/main" id="{D921848B-DA02-C649-9107-281C11D7E65F}"/>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6" name="Group 15">
            <a:extLst>
              <a:ext uri="{FF2B5EF4-FFF2-40B4-BE49-F238E27FC236}">
                <a16:creationId xmlns:a16="http://schemas.microsoft.com/office/drawing/2014/main" id="{8AEC5F55-2173-094C-B5E2-E9C7091644EE}"/>
              </a:ext>
            </a:extLst>
          </p:cNvPr>
          <p:cNvGrpSpPr/>
          <p:nvPr userDrawn="1"/>
        </p:nvGrpSpPr>
        <p:grpSpPr>
          <a:xfrm>
            <a:off x="11163699" y="475489"/>
            <a:ext cx="534042" cy="536448"/>
            <a:chOff x="11160524" y="1148487"/>
            <a:chExt cx="534042" cy="536448"/>
          </a:xfrm>
        </p:grpSpPr>
        <p:sp>
          <p:nvSpPr>
            <p:cNvPr id="18" name="Rectangle 17">
              <a:extLst>
                <a:ext uri="{FF2B5EF4-FFF2-40B4-BE49-F238E27FC236}">
                  <a16:creationId xmlns:a16="http://schemas.microsoft.com/office/drawing/2014/main" id="{FC35411D-72E9-524B-B180-3C8D6FDA54EF}"/>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9" name="Picture 18">
              <a:extLst>
                <a:ext uri="{FF2B5EF4-FFF2-40B4-BE49-F238E27FC236}">
                  <a16:creationId xmlns:a16="http://schemas.microsoft.com/office/drawing/2014/main" id="{6512250B-713E-204B-B4AF-E977554170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3066048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5CE859-5D44-5448-AD6B-1DD353527D6C}"/>
              </a:ext>
            </a:extLst>
          </p:cNvPr>
          <p:cNvSpPr/>
          <p:nvPr userDrawn="1"/>
        </p:nvSpPr>
        <p:spPr>
          <a:xfrm>
            <a:off x="5" y="0"/>
            <a:ext cx="121919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descr="A picture containing light, outdoor, water, building&#10;&#10;Description automatically generated">
            <a:extLst>
              <a:ext uri="{FF2B5EF4-FFF2-40B4-BE49-F238E27FC236}">
                <a16:creationId xmlns:a16="http://schemas.microsoft.com/office/drawing/2014/main" id="{ED3C0E41-1558-4164-B6AC-C6E4624DAE11}"/>
              </a:ext>
            </a:extLst>
          </p:cNvPr>
          <p:cNvPicPr>
            <a:picLocks noChangeAspect="1"/>
          </p:cNvPicPr>
          <p:nvPr userDrawn="1"/>
        </p:nvPicPr>
        <p:blipFill rotWithShape="1">
          <a:blip r:embed="rId2" cstate="print">
            <a:alphaModFix amt="65000"/>
            <a:extLst>
              <a:ext uri="{28A0092B-C50C-407E-A947-70E740481C1C}">
                <a14:useLocalDpi xmlns:a14="http://schemas.microsoft.com/office/drawing/2010/main"/>
              </a:ext>
            </a:extLst>
          </a:blip>
          <a:srcRect r="-57"/>
          <a:stretch/>
        </p:blipFill>
        <p:spPr>
          <a:xfrm>
            <a:off x="-8788" y="24366"/>
            <a:ext cx="12200788" cy="6815186"/>
          </a:xfrm>
          <a:prstGeom prst="rect">
            <a:avLst/>
          </a:prstGeom>
        </p:spPr>
      </p:pic>
      <p:sp>
        <p:nvSpPr>
          <p:cNvPr id="11" name="Rectangle 10">
            <a:extLst>
              <a:ext uri="{FF2B5EF4-FFF2-40B4-BE49-F238E27FC236}">
                <a16:creationId xmlns:a16="http://schemas.microsoft.com/office/drawing/2014/main" id="{4DE1B808-C228-1647-8583-3276328CA146}"/>
              </a:ext>
            </a:extLst>
          </p:cNvPr>
          <p:cNvSpPr/>
          <p:nvPr userDrawn="1"/>
        </p:nvSpPr>
        <p:spPr>
          <a:xfrm>
            <a:off x="484640" y="2324105"/>
            <a:ext cx="11212061" cy="4104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11F16BBD-7ADC-6048-A6DA-D24C1E067430}"/>
              </a:ext>
            </a:extLst>
          </p:cNvPr>
          <p:cNvSpPr/>
          <p:nvPr userDrawn="1"/>
        </p:nvSpPr>
        <p:spPr>
          <a:xfrm>
            <a:off x="8431705" y="2324105"/>
            <a:ext cx="3271915" cy="4104497"/>
          </a:xfrm>
          <a:prstGeom prst="rect">
            <a:avLst/>
          </a:prstGeom>
          <a:gradFill>
            <a:gsLst>
              <a:gs pos="0">
                <a:srgbClr val="50BF34">
                  <a:alpha val="95000"/>
                </a:srgbClr>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itle 1"/>
          <p:cNvSpPr>
            <a:spLocks noGrp="1"/>
          </p:cNvSpPr>
          <p:nvPr>
            <p:ph type="title" hasCustomPrompt="1"/>
          </p:nvPr>
        </p:nvSpPr>
        <p:spPr>
          <a:xfrm>
            <a:off x="688683" y="290143"/>
            <a:ext cx="6268755" cy="1465540"/>
          </a:xfrm>
        </p:spPr>
        <p:txBody>
          <a:bodyPr wrap="square" anchor="b"/>
          <a:lstStyle>
            <a:lvl1pPr marL="0" algn="l" defTabSz="914309" rtl="0" eaLnBrk="1" fontAlgn="base" latinLnBrk="0" hangingPunct="1">
              <a:lnSpc>
                <a:spcPct val="85000"/>
              </a:lnSpc>
              <a:spcBef>
                <a:spcPct val="0"/>
              </a:spcBef>
              <a:spcAft>
                <a:spcPct val="0"/>
              </a:spcAft>
              <a:defRPr lang="en-US" sz="4000" kern="0" cap="all" baseline="0" dirty="0">
                <a:solidFill>
                  <a:schemeClr val="bg1"/>
                </a:solidFill>
                <a:latin typeface="+mj-lt"/>
                <a:ea typeface="Roboto Light" panose="02000000000000000000" pitchFamily="2" charset="0"/>
                <a:cs typeface="+mj-cs"/>
              </a:defRPr>
            </a:lvl1pPr>
          </a:lstStyle>
          <a:p>
            <a:r>
              <a:rPr lang="en-US" dirty="0"/>
              <a:t>CLICK TO ADD </a:t>
            </a:r>
            <a:br>
              <a:rPr lang="en-US" dirty="0"/>
            </a:br>
            <a:r>
              <a:rPr lang="en-US" dirty="0"/>
              <a:t>Slide Title</a:t>
            </a:r>
          </a:p>
        </p:txBody>
      </p:sp>
      <p:sp>
        <p:nvSpPr>
          <p:cNvPr id="3" name="Content Placeholder 2">
            <a:extLst>
              <a:ext uri="{FF2B5EF4-FFF2-40B4-BE49-F238E27FC236}">
                <a16:creationId xmlns:a16="http://schemas.microsoft.com/office/drawing/2014/main" id="{7C8EABE8-6CBA-4041-8C67-1D550155645B}"/>
              </a:ext>
            </a:extLst>
          </p:cNvPr>
          <p:cNvSpPr>
            <a:spLocks noGrp="1"/>
          </p:cNvSpPr>
          <p:nvPr>
            <p:ph sz="quarter" idx="12"/>
          </p:nvPr>
        </p:nvSpPr>
        <p:spPr>
          <a:xfrm>
            <a:off x="714186" y="2590800"/>
            <a:ext cx="3540319" cy="3509376"/>
          </a:xfrm>
        </p:spPr>
        <p:txBody>
          <a:bodyPr/>
          <a:lstStyle>
            <a:lvl1pPr marL="0" indent="0">
              <a:lnSpc>
                <a:spcPct val="100000"/>
              </a:lnSpc>
              <a:buFontTx/>
              <a:buNone/>
              <a:defRPr sz="1800">
                <a:solidFill>
                  <a:schemeClr val="tx1"/>
                </a:solidFill>
              </a:defRPr>
            </a:lvl1pPr>
            <a:lvl2pPr marL="0" indent="0">
              <a:lnSpc>
                <a:spcPct val="100000"/>
              </a:lnSpc>
              <a:buFontTx/>
              <a:buNone/>
              <a:defRPr/>
            </a:lvl2pPr>
            <a:lvl3pPr marL="274293">
              <a:lnSpc>
                <a:spcPct val="100000"/>
              </a:lnSpc>
              <a:buClr>
                <a:srgbClr val="0251E6"/>
              </a:buClr>
              <a:defRPr/>
            </a:lvl3pPr>
          </a:lstStyle>
          <a:p>
            <a:pPr lvl="0"/>
            <a:r>
              <a:rPr lang="en-US" dirty="0"/>
              <a:t>Click to 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1D8FD147-9577-A747-870E-875A6940E1C7}"/>
              </a:ext>
            </a:extLst>
          </p:cNvPr>
          <p:cNvSpPr>
            <a:spLocks noGrp="1"/>
          </p:cNvSpPr>
          <p:nvPr>
            <p:ph sz="quarter" idx="13"/>
          </p:nvPr>
        </p:nvSpPr>
        <p:spPr>
          <a:xfrm>
            <a:off x="4572947" y="2590800"/>
            <a:ext cx="3540319" cy="3509376"/>
          </a:xfrm>
        </p:spPr>
        <p:txBody>
          <a:bodyPr/>
          <a:lstStyle>
            <a:lvl1pPr marL="0" indent="0">
              <a:lnSpc>
                <a:spcPct val="100000"/>
              </a:lnSpc>
              <a:buFontTx/>
              <a:buNone/>
              <a:defRPr sz="1800">
                <a:solidFill>
                  <a:schemeClr val="tx1"/>
                </a:solidFill>
              </a:defRPr>
            </a:lvl1pPr>
            <a:lvl2pPr marL="0" indent="0">
              <a:lnSpc>
                <a:spcPct val="100000"/>
              </a:lnSpc>
              <a:buFontTx/>
              <a:buNone/>
              <a:defRPr/>
            </a:lvl2pPr>
            <a:lvl3pPr marL="274293">
              <a:lnSpc>
                <a:spcPct val="100000"/>
              </a:lnSpc>
              <a:buClr>
                <a:srgbClr val="0251E6"/>
              </a:buClr>
              <a:defRPr/>
            </a:lvl3pPr>
          </a:lstStyle>
          <a:p>
            <a:pPr lvl="0"/>
            <a:r>
              <a:rPr lang="en-US" dirty="0"/>
              <a:t>Click to edit Master text styles</a:t>
            </a:r>
          </a:p>
          <a:p>
            <a:pPr lvl="1"/>
            <a:r>
              <a:rPr lang="en-US" dirty="0"/>
              <a:t>Second level</a:t>
            </a:r>
          </a:p>
          <a:p>
            <a:pPr lvl="2"/>
            <a:r>
              <a:rPr lang="en-US" dirty="0"/>
              <a:t>Third level</a:t>
            </a:r>
          </a:p>
        </p:txBody>
      </p:sp>
      <p:sp>
        <p:nvSpPr>
          <p:cNvPr id="2" name="Footer Placeholder 1">
            <a:extLst>
              <a:ext uri="{FF2B5EF4-FFF2-40B4-BE49-F238E27FC236}">
                <a16:creationId xmlns:a16="http://schemas.microsoft.com/office/drawing/2014/main" id="{5D80A2DB-3173-4BCC-8D62-34D1E1740BF5}"/>
              </a:ext>
            </a:extLst>
          </p:cNvPr>
          <p:cNvSpPr>
            <a:spLocks noGrp="1"/>
          </p:cNvSpPr>
          <p:nvPr>
            <p:ph type="ftr" sz="quarter" idx="14"/>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5" name="Slide Number Placeholder 4">
            <a:extLst>
              <a:ext uri="{FF2B5EF4-FFF2-40B4-BE49-F238E27FC236}">
                <a16:creationId xmlns:a16="http://schemas.microsoft.com/office/drawing/2014/main" id="{5A396604-D677-4CB9-AB15-CF2BF7D1B3F2}"/>
              </a:ext>
            </a:extLst>
          </p:cNvPr>
          <p:cNvSpPr>
            <a:spLocks noGrp="1"/>
          </p:cNvSpPr>
          <p:nvPr>
            <p:ph type="sldNum" sz="quarter" idx="15"/>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2" name="Footer Placeholder 1">
            <a:extLst>
              <a:ext uri="{FF2B5EF4-FFF2-40B4-BE49-F238E27FC236}">
                <a16:creationId xmlns:a16="http://schemas.microsoft.com/office/drawing/2014/main" id="{390673C5-8ACD-DB4C-A243-91BE36CB71D3}"/>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23" name="Group 22">
            <a:extLst>
              <a:ext uri="{FF2B5EF4-FFF2-40B4-BE49-F238E27FC236}">
                <a16:creationId xmlns:a16="http://schemas.microsoft.com/office/drawing/2014/main" id="{E6D28404-ED57-A843-9FDC-B416BBA94103}"/>
              </a:ext>
            </a:extLst>
          </p:cNvPr>
          <p:cNvGrpSpPr/>
          <p:nvPr userDrawn="1"/>
        </p:nvGrpSpPr>
        <p:grpSpPr>
          <a:xfrm>
            <a:off x="11665158" y="0"/>
            <a:ext cx="534042" cy="536448"/>
            <a:chOff x="11160524" y="1148487"/>
            <a:chExt cx="534042" cy="536448"/>
          </a:xfrm>
        </p:grpSpPr>
        <p:sp>
          <p:nvSpPr>
            <p:cNvPr id="25" name="Rectangle 24">
              <a:extLst>
                <a:ext uri="{FF2B5EF4-FFF2-40B4-BE49-F238E27FC236}">
                  <a16:creationId xmlns:a16="http://schemas.microsoft.com/office/drawing/2014/main" id="{F06DA479-4FCA-1241-BDD7-A82169A707CE}"/>
                </a:ext>
              </a:extLst>
            </p:cNvPr>
            <p:cNvSpPr/>
            <p:nvPr userDrawn="1"/>
          </p:nvSpPr>
          <p:spPr>
            <a:xfrm>
              <a:off x="11160524" y="1148487"/>
              <a:ext cx="534042" cy="536448"/>
            </a:xfrm>
            <a:prstGeom prst="rect">
              <a:avLst/>
            </a:prstGeom>
            <a:solidFill>
              <a:srgbClr val="2C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26" name="Picture 25">
              <a:extLst>
                <a:ext uri="{FF2B5EF4-FFF2-40B4-BE49-F238E27FC236}">
                  <a16:creationId xmlns:a16="http://schemas.microsoft.com/office/drawing/2014/main" id="{CBCB68E5-7E8B-3041-804C-455172780C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2465225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5CE859-5D44-5448-AD6B-1DD353527D6C}"/>
              </a:ext>
            </a:extLst>
          </p:cNvPr>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descr="A picture containing light, outdoor, water, building&#10;&#10;Description automatically generated">
            <a:extLst>
              <a:ext uri="{FF2B5EF4-FFF2-40B4-BE49-F238E27FC236}">
                <a16:creationId xmlns:a16="http://schemas.microsoft.com/office/drawing/2014/main" id="{A31912CD-0779-4B76-BB91-0E751C506089}"/>
              </a:ext>
            </a:extLst>
          </p:cNvPr>
          <p:cNvPicPr>
            <a:picLocks noChangeAspect="1"/>
          </p:cNvPicPr>
          <p:nvPr userDrawn="1"/>
        </p:nvPicPr>
        <p:blipFill rotWithShape="1">
          <a:blip r:embed="rId2" cstate="print">
            <a:alphaModFix amt="65000"/>
            <a:extLst>
              <a:ext uri="{28A0092B-C50C-407E-A947-70E740481C1C}">
                <a14:useLocalDpi xmlns:a14="http://schemas.microsoft.com/office/drawing/2010/main"/>
              </a:ext>
            </a:extLst>
          </a:blip>
          <a:srcRect r="-57"/>
          <a:stretch/>
        </p:blipFill>
        <p:spPr>
          <a:xfrm>
            <a:off x="-6917" y="0"/>
            <a:ext cx="12198917" cy="6858000"/>
          </a:xfrm>
          <a:prstGeom prst="rect">
            <a:avLst/>
          </a:prstGeom>
        </p:spPr>
      </p:pic>
      <p:sp>
        <p:nvSpPr>
          <p:cNvPr id="11" name="Rectangle 10">
            <a:extLst>
              <a:ext uri="{FF2B5EF4-FFF2-40B4-BE49-F238E27FC236}">
                <a16:creationId xmlns:a16="http://schemas.microsoft.com/office/drawing/2014/main" id="{4DE1B808-C228-1647-8583-3276328CA146}"/>
              </a:ext>
            </a:extLst>
          </p:cNvPr>
          <p:cNvSpPr/>
          <p:nvPr userDrawn="1"/>
        </p:nvSpPr>
        <p:spPr>
          <a:xfrm>
            <a:off x="484640" y="3708408"/>
            <a:ext cx="11212061" cy="2720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11F16BBD-7ADC-6048-A6DA-D24C1E067430}"/>
              </a:ext>
            </a:extLst>
          </p:cNvPr>
          <p:cNvSpPr/>
          <p:nvPr userDrawn="1"/>
        </p:nvSpPr>
        <p:spPr>
          <a:xfrm>
            <a:off x="8431704" y="3708408"/>
            <a:ext cx="3264997" cy="2720189"/>
          </a:xfrm>
          <a:prstGeom prst="rect">
            <a:avLst/>
          </a:prstGeom>
          <a:gradFill>
            <a:gsLst>
              <a:gs pos="0">
                <a:srgbClr val="50BF34">
                  <a:alpha val="95000"/>
                </a:srgbClr>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itle 1"/>
          <p:cNvSpPr>
            <a:spLocks noGrp="1"/>
          </p:cNvSpPr>
          <p:nvPr>
            <p:ph type="title" hasCustomPrompt="1"/>
          </p:nvPr>
        </p:nvSpPr>
        <p:spPr>
          <a:xfrm>
            <a:off x="690120" y="1684055"/>
            <a:ext cx="6197392" cy="1465540"/>
          </a:xfrm>
        </p:spPr>
        <p:txBody>
          <a:bodyPr wrap="square" anchor="b"/>
          <a:lstStyle>
            <a:lvl1pPr marL="0" algn="l" defTabSz="914309" rtl="0" eaLnBrk="1" fontAlgn="base" latinLnBrk="0" hangingPunct="1">
              <a:lnSpc>
                <a:spcPct val="85000"/>
              </a:lnSpc>
              <a:spcBef>
                <a:spcPct val="0"/>
              </a:spcBef>
              <a:spcAft>
                <a:spcPct val="0"/>
              </a:spcAft>
              <a:defRPr lang="en-US" sz="4000" kern="0" cap="all" baseline="0" dirty="0">
                <a:solidFill>
                  <a:schemeClr val="bg1"/>
                </a:solidFill>
                <a:latin typeface="+mj-lt"/>
                <a:ea typeface="Roboto Light" panose="02000000000000000000" pitchFamily="2" charset="0"/>
                <a:cs typeface="+mj-cs"/>
              </a:defRPr>
            </a:lvl1pPr>
          </a:lstStyle>
          <a:p>
            <a:r>
              <a:rPr lang="en-US" dirty="0"/>
              <a:t>CLICK TO ADD </a:t>
            </a:r>
            <a:br>
              <a:rPr lang="en-US" dirty="0"/>
            </a:br>
            <a:r>
              <a:rPr lang="en-US" dirty="0"/>
              <a:t>Slide Title</a:t>
            </a:r>
          </a:p>
        </p:txBody>
      </p:sp>
      <p:sp>
        <p:nvSpPr>
          <p:cNvPr id="2" name="Footer Placeholder 1">
            <a:extLst>
              <a:ext uri="{FF2B5EF4-FFF2-40B4-BE49-F238E27FC236}">
                <a16:creationId xmlns:a16="http://schemas.microsoft.com/office/drawing/2014/main" id="{9D087948-0446-4FED-BBD4-32D796024E67}"/>
              </a:ext>
            </a:extLst>
          </p:cNvPr>
          <p:cNvSpPr>
            <a:spLocks noGrp="1"/>
          </p:cNvSpPr>
          <p:nvPr>
            <p:ph type="ftr" sz="quarter" idx="10"/>
          </p:nvPr>
        </p:nvSpPr>
        <p:spPr>
          <a:xfrm>
            <a:off x="8713694" y="6529200"/>
            <a:ext cx="2733574" cy="365125"/>
          </a:xfrm>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D7F9EB0A-0BB5-4F69-A365-8B798D697044}"/>
              </a:ext>
            </a:extLst>
          </p:cNvPr>
          <p:cNvSpPr>
            <a:spLocks noGrp="1"/>
          </p:cNvSpPr>
          <p:nvPr>
            <p:ph type="sldNum" sz="quarter" idx="11"/>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9" name="Footer Placeholder 1">
            <a:extLst>
              <a:ext uri="{FF2B5EF4-FFF2-40B4-BE49-F238E27FC236}">
                <a16:creationId xmlns:a16="http://schemas.microsoft.com/office/drawing/2014/main" id="{7282E738-0505-E147-A1AF-BC3FCA7BF668}"/>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21" name="Group 20">
            <a:extLst>
              <a:ext uri="{FF2B5EF4-FFF2-40B4-BE49-F238E27FC236}">
                <a16:creationId xmlns:a16="http://schemas.microsoft.com/office/drawing/2014/main" id="{12DFD3EA-E112-D44E-9175-B58E4039E3C7}"/>
              </a:ext>
            </a:extLst>
          </p:cNvPr>
          <p:cNvGrpSpPr/>
          <p:nvPr userDrawn="1"/>
        </p:nvGrpSpPr>
        <p:grpSpPr>
          <a:xfrm>
            <a:off x="11665158" y="0"/>
            <a:ext cx="534042" cy="536448"/>
            <a:chOff x="11160524" y="1148487"/>
            <a:chExt cx="534042" cy="536448"/>
          </a:xfrm>
        </p:grpSpPr>
        <p:sp>
          <p:nvSpPr>
            <p:cNvPr id="22" name="Rectangle 21">
              <a:extLst>
                <a:ext uri="{FF2B5EF4-FFF2-40B4-BE49-F238E27FC236}">
                  <a16:creationId xmlns:a16="http://schemas.microsoft.com/office/drawing/2014/main" id="{352C0551-5BEE-CF47-8866-3A01B4B95357}"/>
                </a:ext>
              </a:extLst>
            </p:cNvPr>
            <p:cNvSpPr/>
            <p:nvPr userDrawn="1"/>
          </p:nvSpPr>
          <p:spPr>
            <a:xfrm>
              <a:off x="11160524" y="1148487"/>
              <a:ext cx="534042" cy="536448"/>
            </a:xfrm>
            <a:prstGeom prst="rect">
              <a:avLst/>
            </a:prstGeom>
            <a:solidFill>
              <a:srgbClr val="2C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23" name="Picture 22">
              <a:extLst>
                <a:ext uri="{FF2B5EF4-FFF2-40B4-BE49-F238E27FC236}">
                  <a16:creationId xmlns:a16="http://schemas.microsoft.com/office/drawing/2014/main" id="{1ED1CBF0-287D-BD41-8732-012A3E546F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2743700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5CE859-5D44-5448-AD6B-1DD353527D6C}"/>
              </a:ext>
            </a:extLst>
          </p:cNvPr>
          <p:cNvSpPr/>
          <p:nvPr userDrawn="1"/>
        </p:nvSpPr>
        <p:spPr>
          <a:xfrm>
            <a:off x="5" y="0"/>
            <a:ext cx="12198919"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C084603A-A2FA-2242-AACE-1F16B4C4DA96}"/>
              </a:ext>
            </a:extLst>
          </p:cNvPr>
          <p:cNvSpPr/>
          <p:nvPr userDrawn="1"/>
        </p:nvSpPr>
        <p:spPr>
          <a:xfrm>
            <a:off x="16885" y="0"/>
            <a:ext cx="12188952"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descr="A picture containing light, outdoor, water, building&#10;&#10;Description automatically generated">
            <a:extLst>
              <a:ext uri="{FF2B5EF4-FFF2-40B4-BE49-F238E27FC236}">
                <a16:creationId xmlns:a16="http://schemas.microsoft.com/office/drawing/2014/main" id="{CF80073B-24B7-4366-BEDE-9AAB80D9BF88}"/>
              </a:ext>
            </a:extLst>
          </p:cNvPr>
          <p:cNvPicPr>
            <a:picLocks noChangeAspect="1"/>
          </p:cNvPicPr>
          <p:nvPr userDrawn="1"/>
        </p:nvPicPr>
        <p:blipFill rotWithShape="1">
          <a:blip r:embed="rId2" cstate="print">
            <a:alphaModFix amt="65000"/>
            <a:extLst>
              <a:ext uri="{28A0092B-C50C-407E-A947-70E740481C1C}">
                <a14:useLocalDpi xmlns:a14="http://schemas.microsoft.com/office/drawing/2010/main"/>
              </a:ext>
            </a:extLst>
          </a:blip>
          <a:srcRect/>
          <a:stretch/>
        </p:blipFill>
        <p:spPr>
          <a:xfrm>
            <a:off x="5" y="6"/>
            <a:ext cx="12198919" cy="3428999"/>
          </a:xfrm>
          <a:prstGeom prst="rect">
            <a:avLst/>
          </a:prstGeom>
        </p:spPr>
      </p:pic>
      <p:sp>
        <p:nvSpPr>
          <p:cNvPr id="3" name="Content Placeholder 2">
            <a:extLst>
              <a:ext uri="{FF2B5EF4-FFF2-40B4-BE49-F238E27FC236}">
                <a16:creationId xmlns:a16="http://schemas.microsoft.com/office/drawing/2014/main" id="{7C8EABE8-6CBA-4041-8C67-1D550155645B}"/>
              </a:ext>
            </a:extLst>
          </p:cNvPr>
          <p:cNvSpPr>
            <a:spLocks noGrp="1"/>
          </p:cNvSpPr>
          <p:nvPr>
            <p:ph sz="quarter" idx="12"/>
          </p:nvPr>
        </p:nvSpPr>
        <p:spPr>
          <a:xfrm>
            <a:off x="617793" y="3719146"/>
            <a:ext cx="3472175" cy="2491159"/>
          </a:xfrm>
        </p:spPr>
        <p:txBody>
          <a:bodyPr/>
          <a:lstStyle>
            <a:lvl1pPr marL="0" indent="0">
              <a:lnSpc>
                <a:spcPct val="100000"/>
              </a:lnSpc>
              <a:buFontTx/>
              <a:buNone/>
              <a:defRPr sz="1800">
                <a:solidFill>
                  <a:schemeClr val="tx1"/>
                </a:solidFill>
              </a:defRPr>
            </a:lvl1pPr>
            <a:lvl2pPr marL="0" indent="0">
              <a:lnSpc>
                <a:spcPct val="100000"/>
              </a:lnSpc>
              <a:buFontTx/>
              <a:buNone/>
              <a:defRPr/>
            </a:lvl2pPr>
            <a:lvl3pPr marL="274293">
              <a:lnSpc>
                <a:spcPct val="100000"/>
              </a:lnSpc>
              <a:buClr>
                <a:srgbClr val="0251E6"/>
              </a:buClr>
              <a:defRPr/>
            </a:lvl3pPr>
          </a:lstStyle>
          <a:p>
            <a:pPr lvl="0"/>
            <a:r>
              <a:rPr lang="en-US" dirty="0"/>
              <a:t>Click to 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1D8FD147-9577-A747-870E-875A6940E1C7}"/>
              </a:ext>
            </a:extLst>
          </p:cNvPr>
          <p:cNvSpPr>
            <a:spLocks noGrp="1"/>
          </p:cNvSpPr>
          <p:nvPr>
            <p:ph sz="quarter" idx="13"/>
          </p:nvPr>
        </p:nvSpPr>
        <p:spPr>
          <a:xfrm>
            <a:off x="4372105" y="3711817"/>
            <a:ext cx="3472175" cy="2491159"/>
          </a:xfrm>
        </p:spPr>
        <p:txBody>
          <a:bodyPr/>
          <a:lstStyle>
            <a:lvl1pPr marL="0" indent="0">
              <a:lnSpc>
                <a:spcPct val="100000"/>
              </a:lnSpc>
              <a:buFontTx/>
              <a:buNone/>
              <a:defRPr sz="1800">
                <a:solidFill>
                  <a:schemeClr val="tx1"/>
                </a:solidFill>
              </a:defRPr>
            </a:lvl1pPr>
            <a:lvl2pPr marL="0" indent="0">
              <a:lnSpc>
                <a:spcPct val="100000"/>
              </a:lnSpc>
              <a:buFontTx/>
              <a:buNone/>
              <a:defRPr/>
            </a:lvl2pPr>
            <a:lvl3pPr marL="274293">
              <a:lnSpc>
                <a:spcPct val="100000"/>
              </a:lnSpc>
              <a:buClr>
                <a:srgbClr val="0251E6"/>
              </a:buClr>
              <a:defRPr/>
            </a:lvl3pPr>
          </a:lstStyle>
          <a:p>
            <a:pPr lvl="0"/>
            <a:r>
              <a:rPr lang="en-US" dirty="0"/>
              <a:t>Click to edit Master text styles</a:t>
            </a:r>
          </a:p>
          <a:p>
            <a:pPr lvl="1"/>
            <a:r>
              <a:rPr lang="en-US" dirty="0"/>
              <a:t>Second level</a:t>
            </a:r>
          </a:p>
          <a:p>
            <a:pPr lvl="2"/>
            <a:r>
              <a:rPr lang="en-US" dirty="0"/>
              <a:t>Third level</a:t>
            </a:r>
          </a:p>
        </p:txBody>
      </p:sp>
      <p:sp>
        <p:nvSpPr>
          <p:cNvPr id="17" name="Content Placeholder 2">
            <a:extLst>
              <a:ext uri="{FF2B5EF4-FFF2-40B4-BE49-F238E27FC236}">
                <a16:creationId xmlns:a16="http://schemas.microsoft.com/office/drawing/2014/main" id="{4D144BAA-A875-064F-AA3F-7359AD0EC36E}"/>
              </a:ext>
            </a:extLst>
          </p:cNvPr>
          <p:cNvSpPr>
            <a:spLocks noGrp="1"/>
          </p:cNvSpPr>
          <p:nvPr>
            <p:ph sz="quarter" idx="14"/>
          </p:nvPr>
        </p:nvSpPr>
        <p:spPr>
          <a:xfrm>
            <a:off x="8110233" y="3704489"/>
            <a:ext cx="3472175" cy="2491159"/>
          </a:xfrm>
        </p:spPr>
        <p:txBody>
          <a:bodyPr/>
          <a:lstStyle>
            <a:lvl1pPr marL="0" indent="0">
              <a:lnSpc>
                <a:spcPct val="100000"/>
              </a:lnSpc>
              <a:buFontTx/>
              <a:buNone/>
              <a:defRPr sz="1800">
                <a:solidFill>
                  <a:schemeClr val="tx1"/>
                </a:solidFill>
              </a:defRPr>
            </a:lvl1pPr>
            <a:lvl2pPr marL="0" indent="0">
              <a:lnSpc>
                <a:spcPct val="100000"/>
              </a:lnSpc>
              <a:buFontTx/>
              <a:buNone/>
              <a:defRPr/>
            </a:lvl2pPr>
            <a:lvl3pPr marL="274293">
              <a:lnSpc>
                <a:spcPct val="100000"/>
              </a:lnSpc>
              <a:buClr>
                <a:srgbClr val="0251E6"/>
              </a:buClr>
              <a:defRPr/>
            </a:lvl3pPr>
          </a:lstStyle>
          <a:p>
            <a:pPr lvl="0"/>
            <a:r>
              <a:rPr lang="en-US" dirty="0"/>
              <a:t>Click to edit Master text styles</a:t>
            </a:r>
          </a:p>
          <a:p>
            <a:pPr lvl="1"/>
            <a:r>
              <a:rPr lang="en-US" dirty="0"/>
              <a:t>Second level</a:t>
            </a:r>
          </a:p>
          <a:p>
            <a:pPr lvl="2"/>
            <a:r>
              <a:rPr lang="en-US" dirty="0"/>
              <a:t>Third level</a:t>
            </a:r>
          </a:p>
        </p:txBody>
      </p:sp>
      <p:sp>
        <p:nvSpPr>
          <p:cNvPr id="27" name="Rectangle 26">
            <a:extLst>
              <a:ext uri="{FF2B5EF4-FFF2-40B4-BE49-F238E27FC236}">
                <a16:creationId xmlns:a16="http://schemas.microsoft.com/office/drawing/2014/main" id="{2A18E73D-803E-6441-BDE6-DBD0B40DDCF2}"/>
              </a:ext>
            </a:extLst>
          </p:cNvPr>
          <p:cNvSpPr/>
          <p:nvPr userDrawn="1"/>
        </p:nvSpPr>
        <p:spPr>
          <a:xfrm>
            <a:off x="821" y="6"/>
            <a:ext cx="12198096" cy="3428999"/>
          </a:xfrm>
          <a:prstGeom prst="rect">
            <a:avLst/>
          </a:prstGeom>
          <a:gradFill>
            <a:gsLst>
              <a:gs pos="1000">
                <a:srgbClr val="50BF34">
                  <a:alpha val="95000"/>
                </a:srgbClr>
              </a:gs>
              <a:gs pos="85000">
                <a:srgbClr val="00AEE6">
                  <a:alpha val="70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Footer Placeholder 1">
            <a:extLst>
              <a:ext uri="{FF2B5EF4-FFF2-40B4-BE49-F238E27FC236}">
                <a16:creationId xmlns:a16="http://schemas.microsoft.com/office/drawing/2014/main" id="{0B9FAE4D-FF66-446C-BE4E-D7F2F3318433}"/>
              </a:ext>
            </a:extLst>
          </p:cNvPr>
          <p:cNvSpPr>
            <a:spLocks noGrp="1"/>
          </p:cNvSpPr>
          <p:nvPr>
            <p:ph type="ftr" sz="quarter" idx="17"/>
          </p:nvPr>
        </p:nvSpPr>
        <p:spPr>
          <a:xfrm>
            <a:off x="9059476" y="6529200"/>
            <a:ext cx="2387792" cy="365125"/>
          </a:xfrm>
        </p:spPr>
        <p:txBody>
          <a:bodyPr/>
          <a:lstStyle>
            <a:lvl1pPr>
              <a:defRPr>
                <a:solidFill>
                  <a:schemeClr val="bg1">
                    <a:lumMod val="50000"/>
                  </a:schemeClr>
                </a:solidFill>
              </a:defRPr>
            </a:lvl1pPr>
          </a:lstStyle>
          <a:p>
            <a:r>
              <a:rPr lang="en-US" dirty="0"/>
              <a:t>Sensitive / Proprietary</a:t>
            </a:r>
            <a:endParaRPr lang="en-US" dirty="0">
              <a:latin typeface="Franklin Gothic Medium" panose="020B0603020102020204" pitchFamily="34" charset="0"/>
            </a:endParaRPr>
          </a:p>
        </p:txBody>
      </p:sp>
      <p:sp>
        <p:nvSpPr>
          <p:cNvPr id="5" name="Slide Number Placeholder 4">
            <a:extLst>
              <a:ext uri="{FF2B5EF4-FFF2-40B4-BE49-F238E27FC236}">
                <a16:creationId xmlns:a16="http://schemas.microsoft.com/office/drawing/2014/main" id="{93FE04AD-587E-43FC-A96F-667B54A592CF}"/>
              </a:ext>
            </a:extLst>
          </p:cNvPr>
          <p:cNvSpPr>
            <a:spLocks noGrp="1"/>
          </p:cNvSpPr>
          <p:nvPr>
            <p:ph type="sldNum" sz="quarter" idx="18"/>
          </p:nvPr>
        </p:nvSpPr>
        <p:spPr/>
        <p:txBody>
          <a:bodyPr/>
          <a:lstStyle>
            <a:lvl1pPr>
              <a:defRPr>
                <a:solidFill>
                  <a:schemeClr val="bg1">
                    <a:lumMod val="50000"/>
                  </a:schemeClr>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20" name="Title 1">
            <a:extLst>
              <a:ext uri="{FF2B5EF4-FFF2-40B4-BE49-F238E27FC236}">
                <a16:creationId xmlns:a16="http://schemas.microsoft.com/office/drawing/2014/main" id="{1F4E7461-F0C3-4A62-B15C-3D7E0AFD1DFC}"/>
              </a:ext>
            </a:extLst>
          </p:cNvPr>
          <p:cNvSpPr>
            <a:spLocks noGrp="1"/>
          </p:cNvSpPr>
          <p:nvPr>
            <p:ph type="title" hasCustomPrompt="1"/>
          </p:nvPr>
        </p:nvSpPr>
        <p:spPr>
          <a:xfrm>
            <a:off x="505938" y="1534743"/>
            <a:ext cx="6458703" cy="1465540"/>
          </a:xfrm>
        </p:spPr>
        <p:txBody>
          <a:bodyPr wrap="square" anchor="b"/>
          <a:lstStyle>
            <a:lvl1pPr marL="0" algn="l" defTabSz="914309" rtl="0" eaLnBrk="1" fontAlgn="base" latinLnBrk="0" hangingPunct="1">
              <a:lnSpc>
                <a:spcPct val="85000"/>
              </a:lnSpc>
              <a:spcBef>
                <a:spcPct val="0"/>
              </a:spcBef>
              <a:spcAft>
                <a:spcPct val="0"/>
              </a:spcAft>
              <a:defRPr lang="en-US" sz="4000" kern="0" cap="all" baseline="0" dirty="0">
                <a:solidFill>
                  <a:schemeClr val="bg1"/>
                </a:solidFill>
                <a:latin typeface="+mj-lt"/>
                <a:ea typeface="Roboto Light" panose="02000000000000000000" pitchFamily="2" charset="0"/>
                <a:cs typeface="+mj-cs"/>
              </a:defRPr>
            </a:lvl1pPr>
          </a:lstStyle>
          <a:p>
            <a:r>
              <a:rPr lang="en-US" dirty="0"/>
              <a:t>CLICK TO ADD </a:t>
            </a:r>
            <a:br>
              <a:rPr lang="en-US" dirty="0"/>
            </a:br>
            <a:r>
              <a:rPr lang="en-US" dirty="0"/>
              <a:t>Slide Title</a:t>
            </a:r>
          </a:p>
        </p:txBody>
      </p:sp>
      <p:sp>
        <p:nvSpPr>
          <p:cNvPr id="12" name="Footer Placeholder 1">
            <a:extLst>
              <a:ext uri="{FF2B5EF4-FFF2-40B4-BE49-F238E27FC236}">
                <a16:creationId xmlns:a16="http://schemas.microsoft.com/office/drawing/2014/main" id="{5C3BCD31-54B4-6543-9F0D-FB0D1E89878A}"/>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lumMod val="50000"/>
                  </a:schemeClr>
                </a:solidFill>
                <a:latin typeface="+mn-lt"/>
              </a:rPr>
              <a:t>Parsons Corporation</a:t>
            </a:r>
          </a:p>
        </p:txBody>
      </p:sp>
      <p:grpSp>
        <p:nvGrpSpPr>
          <p:cNvPr id="28" name="Group 27">
            <a:extLst>
              <a:ext uri="{FF2B5EF4-FFF2-40B4-BE49-F238E27FC236}">
                <a16:creationId xmlns:a16="http://schemas.microsoft.com/office/drawing/2014/main" id="{4E67E435-AD5B-1E45-A8D2-E44136A57AF4}"/>
              </a:ext>
            </a:extLst>
          </p:cNvPr>
          <p:cNvGrpSpPr/>
          <p:nvPr userDrawn="1"/>
        </p:nvGrpSpPr>
        <p:grpSpPr>
          <a:xfrm>
            <a:off x="11665273" y="0"/>
            <a:ext cx="534042" cy="536448"/>
            <a:chOff x="11160524" y="1148487"/>
            <a:chExt cx="534042" cy="536448"/>
          </a:xfrm>
        </p:grpSpPr>
        <p:sp>
          <p:nvSpPr>
            <p:cNvPr id="29" name="Rectangle 28">
              <a:extLst>
                <a:ext uri="{FF2B5EF4-FFF2-40B4-BE49-F238E27FC236}">
                  <a16:creationId xmlns:a16="http://schemas.microsoft.com/office/drawing/2014/main" id="{9ECBD004-A2DF-664B-9C67-C16A939CFC22}"/>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0" name="Picture 29">
              <a:extLst>
                <a:ext uri="{FF2B5EF4-FFF2-40B4-BE49-F238E27FC236}">
                  <a16:creationId xmlns:a16="http://schemas.microsoft.com/office/drawing/2014/main" id="{E416EA30-939A-9C40-AF98-3671B54E44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3808055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5">
    <p:spTree>
      <p:nvGrpSpPr>
        <p:cNvPr id="1" name=""/>
        <p:cNvGrpSpPr/>
        <p:nvPr/>
      </p:nvGrpSpPr>
      <p:grpSpPr>
        <a:xfrm>
          <a:off x="0" y="0"/>
          <a:ext cx="0" cy="0"/>
          <a:chOff x="0" y="0"/>
          <a:chExt cx="0" cy="0"/>
        </a:xfrm>
      </p:grpSpPr>
      <p:sp>
        <p:nvSpPr>
          <p:cNvPr id="22" name="Text Placeholder 33">
            <a:extLst>
              <a:ext uri="{FF2B5EF4-FFF2-40B4-BE49-F238E27FC236}">
                <a16:creationId xmlns:a16="http://schemas.microsoft.com/office/drawing/2014/main" id="{C3300DAF-1936-44AF-80B0-FDE457A3AE2B}"/>
              </a:ext>
            </a:extLst>
          </p:cNvPr>
          <p:cNvSpPr>
            <a:spLocks noGrp="1"/>
          </p:cNvSpPr>
          <p:nvPr>
            <p:ph type="body" sz="quarter" idx="18" hasCustomPrompt="1"/>
          </p:nvPr>
        </p:nvSpPr>
        <p:spPr>
          <a:xfrm>
            <a:off x="8130606" y="3690378"/>
            <a:ext cx="3472175" cy="2491159"/>
          </a:xfrm>
          <a:prstGeom prst="rect">
            <a:avLst/>
          </a:prstGeom>
        </p:spPr>
        <p:txBody>
          <a:bodyPr vert="horz" lIns="91440" tIns="0" rIns="91440" bIns="0">
            <a:normAutofit/>
          </a:bodyPr>
          <a:lstStyle>
            <a:lvl1pPr marL="0" indent="0" algn="l" defTabSz="914286" rtl="0" eaLnBrk="1" latinLnBrk="0" hangingPunct="1">
              <a:lnSpc>
                <a:spcPct val="90000"/>
              </a:lnSpc>
              <a:spcBef>
                <a:spcPts val="0"/>
              </a:spcBef>
              <a:spcAft>
                <a:spcPts val="400"/>
              </a:spcAft>
              <a:buNone/>
              <a:defRPr lang="en-US" sz="1600" kern="1200" dirty="0" smtClean="0">
                <a:solidFill>
                  <a:schemeClr val="bg1">
                    <a:lumMod val="50000"/>
                  </a:schemeClr>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Add short paragraph of text</a:t>
            </a:r>
          </a:p>
        </p:txBody>
      </p:sp>
      <p:sp>
        <p:nvSpPr>
          <p:cNvPr id="13" name="Rectangle 12">
            <a:extLst>
              <a:ext uri="{FF2B5EF4-FFF2-40B4-BE49-F238E27FC236}">
                <a16:creationId xmlns:a16="http://schemas.microsoft.com/office/drawing/2014/main" id="{285CE859-5D44-5448-AD6B-1DD353527D6C}"/>
              </a:ext>
            </a:extLst>
          </p:cNvPr>
          <p:cNvSpPr/>
          <p:nvPr userDrawn="1"/>
        </p:nvSpPr>
        <p:spPr>
          <a:xfrm>
            <a:off x="5" y="0"/>
            <a:ext cx="12198919"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3">
            <a:extLst>
              <a:ext uri="{FF2B5EF4-FFF2-40B4-BE49-F238E27FC236}">
                <a16:creationId xmlns:a16="http://schemas.microsoft.com/office/drawing/2014/main" id="{4DE9DB5E-436A-F44F-A1D3-58FC98D3CF06}"/>
              </a:ext>
            </a:extLst>
          </p:cNvPr>
          <p:cNvSpPr>
            <a:spLocks noGrp="1"/>
          </p:cNvSpPr>
          <p:nvPr>
            <p:ph type="pic" sz="quarter" idx="16"/>
          </p:nvPr>
        </p:nvSpPr>
        <p:spPr>
          <a:xfrm>
            <a:off x="-12527" y="-1"/>
            <a:ext cx="12204527" cy="3429000"/>
          </a:xfrm>
          <a:noFill/>
          <a:ln>
            <a:noFill/>
          </a:ln>
        </p:spPr>
        <p:txBody>
          <a:bodyPr/>
          <a:lstStyle>
            <a:lvl1pPr>
              <a:defRPr>
                <a:solidFill>
                  <a:schemeClr val="bg1"/>
                </a:solidFill>
              </a:defRPr>
            </a:lvl1pPr>
          </a:lstStyle>
          <a:p>
            <a:r>
              <a:rPr lang="en-US"/>
              <a:t>Click icon to add picture</a:t>
            </a:r>
          </a:p>
        </p:txBody>
      </p:sp>
      <p:sp>
        <p:nvSpPr>
          <p:cNvPr id="19" name="Title 1">
            <a:extLst>
              <a:ext uri="{FF2B5EF4-FFF2-40B4-BE49-F238E27FC236}">
                <a16:creationId xmlns:a16="http://schemas.microsoft.com/office/drawing/2014/main" id="{A9394DA5-FA13-4028-8623-4E9E3070A7EE}"/>
              </a:ext>
            </a:extLst>
          </p:cNvPr>
          <p:cNvSpPr>
            <a:spLocks noGrp="1"/>
          </p:cNvSpPr>
          <p:nvPr>
            <p:ph type="title" hasCustomPrompt="1"/>
          </p:nvPr>
        </p:nvSpPr>
        <p:spPr>
          <a:xfrm>
            <a:off x="501550" y="3711818"/>
            <a:ext cx="3604601" cy="968063"/>
          </a:xfrm>
        </p:spPr>
        <p:txBody>
          <a:bodyPr wrap="square" anchor="t"/>
          <a:lstStyle>
            <a:lvl1pPr marL="0" algn="r" defTabSz="914309" rtl="0" eaLnBrk="1" fontAlgn="base" latinLnBrk="0" hangingPunct="1">
              <a:lnSpc>
                <a:spcPct val="85000"/>
              </a:lnSpc>
              <a:spcBef>
                <a:spcPct val="0"/>
              </a:spcBef>
              <a:spcAft>
                <a:spcPct val="0"/>
              </a:spcAft>
              <a:defRPr lang="en-US" sz="3200" kern="0" cap="all" baseline="0" dirty="0">
                <a:solidFill>
                  <a:schemeClr val="tx1"/>
                </a:solidFill>
                <a:latin typeface="Franklin Gothic Medium" panose="020B0603020102020204" pitchFamily="34" charset="0"/>
                <a:ea typeface="Roboto Light" panose="02000000000000000000" pitchFamily="2" charset="0"/>
                <a:cs typeface="+mj-cs"/>
              </a:defRPr>
            </a:lvl1pPr>
          </a:lstStyle>
          <a:p>
            <a:r>
              <a:rPr lang="en-US" dirty="0"/>
              <a:t>CLICK TO ADD </a:t>
            </a:r>
            <a:br>
              <a:rPr lang="en-US" dirty="0"/>
            </a:br>
            <a:r>
              <a:rPr lang="en-US" dirty="0"/>
              <a:t>Slide Title</a:t>
            </a:r>
          </a:p>
        </p:txBody>
      </p:sp>
      <p:sp>
        <p:nvSpPr>
          <p:cNvPr id="21" name="Text Placeholder 33">
            <a:extLst>
              <a:ext uri="{FF2B5EF4-FFF2-40B4-BE49-F238E27FC236}">
                <a16:creationId xmlns:a16="http://schemas.microsoft.com/office/drawing/2014/main" id="{64E2141C-E7E9-4C0F-835C-9C8FB524B209}"/>
              </a:ext>
            </a:extLst>
          </p:cNvPr>
          <p:cNvSpPr>
            <a:spLocks noGrp="1"/>
          </p:cNvSpPr>
          <p:nvPr>
            <p:ph type="body" sz="quarter" idx="17" hasCustomPrompt="1"/>
          </p:nvPr>
        </p:nvSpPr>
        <p:spPr>
          <a:xfrm>
            <a:off x="4372106" y="3711817"/>
            <a:ext cx="3472175" cy="2491159"/>
          </a:xfrm>
          <a:prstGeom prst="rect">
            <a:avLst/>
          </a:prstGeom>
        </p:spPr>
        <p:txBody>
          <a:bodyPr vert="horz" lIns="91440" tIns="0" rIns="91440" bIns="0">
            <a:normAutofit/>
          </a:bodyPr>
          <a:lstStyle>
            <a:lvl1pPr marL="0" indent="0" algn="l" defTabSz="914286" rtl="0" eaLnBrk="1" latinLnBrk="0" hangingPunct="1">
              <a:lnSpc>
                <a:spcPct val="90000"/>
              </a:lnSpc>
              <a:spcBef>
                <a:spcPts val="0"/>
              </a:spcBef>
              <a:spcAft>
                <a:spcPts val="400"/>
              </a:spcAft>
              <a:buNone/>
              <a:defRPr lang="en-US" sz="1600" kern="1200" dirty="0" smtClean="0">
                <a:solidFill>
                  <a:schemeClr val="bg1">
                    <a:lumMod val="50000"/>
                  </a:schemeClr>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Add short paragraph of text</a:t>
            </a:r>
          </a:p>
        </p:txBody>
      </p:sp>
      <p:sp>
        <p:nvSpPr>
          <p:cNvPr id="2" name="Footer Placeholder 1">
            <a:extLst>
              <a:ext uri="{FF2B5EF4-FFF2-40B4-BE49-F238E27FC236}">
                <a16:creationId xmlns:a16="http://schemas.microsoft.com/office/drawing/2014/main" id="{7709D9DC-2413-42DC-9DA8-16F49C493F29}"/>
              </a:ext>
            </a:extLst>
          </p:cNvPr>
          <p:cNvSpPr>
            <a:spLocks noGrp="1"/>
          </p:cNvSpPr>
          <p:nvPr>
            <p:ph type="ftr" sz="quarter" idx="19"/>
          </p:nvPr>
        </p:nvSpPr>
        <p:spPr/>
        <p:txBody>
          <a:bodyPr/>
          <a:lstStyle>
            <a:lvl1pPr>
              <a:defRPr>
                <a:solidFill>
                  <a:schemeClr val="bg1">
                    <a:lumMod val="50000"/>
                  </a:schemeClr>
                </a:solidFill>
              </a:defRPr>
            </a:lvl1p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C8B1DE3E-DEDC-413E-8744-74190312C274}"/>
              </a:ext>
            </a:extLst>
          </p:cNvPr>
          <p:cNvSpPr>
            <a:spLocks noGrp="1"/>
          </p:cNvSpPr>
          <p:nvPr>
            <p:ph type="sldNum" sz="quarter" idx="20"/>
          </p:nvPr>
        </p:nvSpPr>
        <p:spPr/>
        <p:txBody>
          <a:bodyPr/>
          <a:lstStyle>
            <a:lvl1pPr>
              <a:defRPr>
                <a:solidFill>
                  <a:schemeClr val="bg1">
                    <a:lumMod val="50000"/>
                  </a:schemeClr>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8" name="Footer Placeholder 1">
            <a:extLst>
              <a:ext uri="{FF2B5EF4-FFF2-40B4-BE49-F238E27FC236}">
                <a16:creationId xmlns:a16="http://schemas.microsoft.com/office/drawing/2014/main" id="{BFC43DBF-21BA-E64B-A400-C5E4933ED147}"/>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lumMod val="50000"/>
                  </a:schemeClr>
                </a:solidFill>
                <a:latin typeface="+mn-lt"/>
              </a:rPr>
              <a:t>Parsons Corporation</a:t>
            </a:r>
          </a:p>
        </p:txBody>
      </p:sp>
      <p:grpSp>
        <p:nvGrpSpPr>
          <p:cNvPr id="24" name="Group 23">
            <a:extLst>
              <a:ext uri="{FF2B5EF4-FFF2-40B4-BE49-F238E27FC236}">
                <a16:creationId xmlns:a16="http://schemas.microsoft.com/office/drawing/2014/main" id="{849CD928-CA2B-7447-B915-105666B4558D}"/>
              </a:ext>
            </a:extLst>
          </p:cNvPr>
          <p:cNvGrpSpPr/>
          <p:nvPr userDrawn="1"/>
        </p:nvGrpSpPr>
        <p:grpSpPr>
          <a:xfrm>
            <a:off x="11665158" y="0"/>
            <a:ext cx="534042" cy="536448"/>
            <a:chOff x="11160524" y="1148487"/>
            <a:chExt cx="534042" cy="536448"/>
          </a:xfrm>
        </p:grpSpPr>
        <p:sp>
          <p:nvSpPr>
            <p:cNvPr id="26" name="Rectangle 25">
              <a:extLst>
                <a:ext uri="{FF2B5EF4-FFF2-40B4-BE49-F238E27FC236}">
                  <a16:creationId xmlns:a16="http://schemas.microsoft.com/office/drawing/2014/main" id="{4CD70F94-0861-8A45-A923-22282031684C}"/>
                </a:ext>
              </a:extLst>
            </p:cNvPr>
            <p:cNvSpPr/>
            <p:nvPr userDrawn="1"/>
          </p:nvSpPr>
          <p:spPr>
            <a:xfrm>
              <a:off x="11160524" y="1148487"/>
              <a:ext cx="534042" cy="536448"/>
            </a:xfrm>
            <a:prstGeom prst="rect">
              <a:avLst/>
            </a:prstGeom>
            <a:solidFill>
              <a:srgbClr val="2C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27" name="Picture 26">
              <a:extLst>
                <a:ext uri="{FF2B5EF4-FFF2-40B4-BE49-F238E27FC236}">
                  <a16:creationId xmlns:a16="http://schemas.microsoft.com/office/drawing/2014/main" id="{6F67FAEA-AFAE-9946-A552-53EAC5088DC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34059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with Outline (colo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FDECF4-BC89-AA45-B757-1B44F6BE3CDA}"/>
              </a:ext>
            </a:extLst>
          </p:cNvPr>
          <p:cNvSpPr/>
          <p:nvPr userDrawn="1"/>
        </p:nvSpPr>
        <p:spPr>
          <a:xfrm rot="5400000">
            <a:off x="5966460" y="617220"/>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Footer Placeholder 1">
            <a:extLst>
              <a:ext uri="{FF2B5EF4-FFF2-40B4-BE49-F238E27FC236}">
                <a16:creationId xmlns:a16="http://schemas.microsoft.com/office/drawing/2014/main" id="{6A4612DA-F8A2-6249-B21F-B0D1C45BBBC8}"/>
              </a:ext>
            </a:extLst>
          </p:cNvPr>
          <p:cNvSpPr txBox="1">
            <a:spLocks/>
          </p:cNvSpPr>
          <p:nvPr userDrawn="1"/>
        </p:nvSpPr>
        <p:spPr>
          <a:xfrm>
            <a:off x="548640" y="6527497"/>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sp>
        <p:nvSpPr>
          <p:cNvPr id="24" name="Title 1"/>
          <p:cNvSpPr>
            <a:spLocks noGrp="1"/>
          </p:cNvSpPr>
          <p:nvPr>
            <p:ph type="title" hasCustomPrompt="1"/>
          </p:nvPr>
        </p:nvSpPr>
        <p:spPr>
          <a:xfrm>
            <a:off x="925985" y="2101932"/>
            <a:ext cx="4142731" cy="2795869"/>
          </a:xfrm>
        </p:spPr>
        <p:txBody>
          <a:bodyPr wrap="square" anchor="ctr"/>
          <a:lstStyle>
            <a:lvl1pPr marL="0" algn="r" defTabSz="914309" rtl="0" eaLnBrk="1" fontAlgn="base" latinLnBrk="0" hangingPunct="1">
              <a:lnSpc>
                <a:spcPct val="85000"/>
              </a:lnSpc>
              <a:spcBef>
                <a:spcPct val="0"/>
              </a:spcBef>
              <a:spcAft>
                <a:spcPct val="0"/>
              </a:spcAft>
              <a:defRPr lang="en-US" sz="4000" kern="0" cap="all" baseline="0" dirty="0">
                <a:solidFill>
                  <a:schemeClr val="tx1"/>
                </a:solidFill>
                <a:latin typeface="+mj-lt"/>
                <a:ea typeface="Roboto Light" panose="02000000000000000000" pitchFamily="2" charset="0"/>
                <a:cs typeface="+mj-cs"/>
              </a:defRPr>
            </a:lvl1pPr>
          </a:lstStyle>
          <a:p>
            <a:r>
              <a:rPr lang="en-US" dirty="0"/>
              <a:t>CLICK TO ADD SECTION NAME</a:t>
            </a:r>
          </a:p>
        </p:txBody>
      </p:sp>
      <p:cxnSp>
        <p:nvCxnSpPr>
          <p:cNvPr id="11" name="Straight Connector 10">
            <a:extLst>
              <a:ext uri="{FF2B5EF4-FFF2-40B4-BE49-F238E27FC236}">
                <a16:creationId xmlns:a16="http://schemas.microsoft.com/office/drawing/2014/main" id="{39BA43A5-28D6-1A45-99D5-6DB3F4373123}"/>
              </a:ext>
            </a:extLst>
          </p:cNvPr>
          <p:cNvCxnSpPr>
            <a:cxnSpLocks/>
          </p:cNvCxnSpPr>
          <p:nvPr userDrawn="1"/>
        </p:nvCxnSpPr>
        <p:spPr>
          <a:xfrm>
            <a:off x="5496327" y="2101932"/>
            <a:ext cx="0" cy="279586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62C47D1F-723C-5544-8A1D-2ABF1E75A8F4}"/>
              </a:ext>
            </a:extLst>
          </p:cNvPr>
          <p:cNvSpPr>
            <a:spLocks noGrp="1"/>
          </p:cNvSpPr>
          <p:nvPr>
            <p:ph sz="quarter" idx="12"/>
          </p:nvPr>
        </p:nvSpPr>
        <p:spPr>
          <a:xfrm>
            <a:off x="5907676" y="2101932"/>
            <a:ext cx="5360501" cy="2795869"/>
          </a:xfrm>
        </p:spPr>
        <p:txBody>
          <a:bodyPr anchor="ctr"/>
          <a:lstStyle>
            <a:lvl1pPr marL="0" indent="0">
              <a:lnSpc>
                <a:spcPct val="100000"/>
              </a:lnSpc>
              <a:buFontTx/>
              <a:buNone/>
              <a:defRPr sz="1800">
                <a:solidFill>
                  <a:schemeClr val="tx1"/>
                </a:solidFill>
              </a:defRPr>
            </a:lvl1pPr>
            <a:lvl2pPr marL="0" indent="0">
              <a:lnSpc>
                <a:spcPct val="100000"/>
              </a:lnSpc>
              <a:buFontTx/>
              <a:buNone/>
              <a:defRPr>
                <a:solidFill>
                  <a:schemeClr val="tx1"/>
                </a:solidFill>
              </a:defRPr>
            </a:lvl2pPr>
            <a:lvl3pPr marL="274293">
              <a:lnSpc>
                <a:spcPct val="100000"/>
              </a:lnSpc>
              <a:buClr>
                <a:schemeClr val="bg1"/>
              </a:buClr>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3AA45DA0-6F8C-4CB9-A994-E1765DCE4550}"/>
              </a:ext>
            </a:extLst>
          </p:cNvPr>
          <p:cNvSpPr>
            <a:spLocks noGrp="1"/>
          </p:cNvSpPr>
          <p:nvPr>
            <p:ph type="ftr" sz="quarter" idx="13"/>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491CCB44-5ADD-4B20-B130-30DB6F0868FE}"/>
              </a:ext>
            </a:extLst>
          </p:cNvPr>
          <p:cNvSpPr>
            <a:spLocks noGrp="1"/>
          </p:cNvSpPr>
          <p:nvPr>
            <p:ph type="sldNum" sz="quarter" idx="14"/>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grpSp>
        <p:nvGrpSpPr>
          <p:cNvPr id="4" name="Group 3">
            <a:extLst>
              <a:ext uri="{FF2B5EF4-FFF2-40B4-BE49-F238E27FC236}">
                <a16:creationId xmlns:a16="http://schemas.microsoft.com/office/drawing/2014/main" id="{88A05978-757C-DA4F-8DAE-F719D0618A48}"/>
              </a:ext>
            </a:extLst>
          </p:cNvPr>
          <p:cNvGrpSpPr/>
          <p:nvPr userDrawn="1"/>
        </p:nvGrpSpPr>
        <p:grpSpPr>
          <a:xfrm>
            <a:off x="11657958" y="0"/>
            <a:ext cx="534042" cy="536448"/>
            <a:chOff x="11657958" y="0"/>
            <a:chExt cx="534042" cy="536448"/>
          </a:xfrm>
        </p:grpSpPr>
        <p:sp>
          <p:nvSpPr>
            <p:cNvPr id="10" name="Rectangle 9">
              <a:extLst>
                <a:ext uri="{FF2B5EF4-FFF2-40B4-BE49-F238E27FC236}">
                  <a16:creationId xmlns:a16="http://schemas.microsoft.com/office/drawing/2014/main" id="{37028652-C7B6-954F-986F-BA163705EC22}"/>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C496607-13C5-F549-8FF3-061D444DF6DC}"/>
                </a:ext>
              </a:extLst>
            </p:cNvPr>
            <p:cNvPicPr>
              <a:picLocks noChangeAspect="1"/>
            </p:cNvPicPr>
            <p:nvPr userDrawn="1"/>
          </p:nvPicPr>
          <p:blipFill>
            <a:blip r:embed="rId2"/>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1991113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6">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14DB56-DB40-D949-9269-50E1A1420DA1}"/>
              </a:ext>
            </a:extLst>
          </p:cNvPr>
          <p:cNvSpPr/>
          <p:nvPr userDrawn="1"/>
        </p:nvSpPr>
        <p:spPr>
          <a:xfrm>
            <a:off x="5" y="0"/>
            <a:ext cx="1219891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descr="A picture containing light, outdoor, water, building&#10;&#10;Description automatically generated">
            <a:extLst>
              <a:ext uri="{FF2B5EF4-FFF2-40B4-BE49-F238E27FC236}">
                <a16:creationId xmlns:a16="http://schemas.microsoft.com/office/drawing/2014/main" id="{CF58D653-8177-4098-9B83-4641C5E68D9A}"/>
              </a:ext>
            </a:extLst>
          </p:cNvPr>
          <p:cNvPicPr>
            <a:picLocks noChangeAspect="1"/>
          </p:cNvPicPr>
          <p:nvPr userDrawn="1"/>
        </p:nvPicPr>
        <p:blipFill rotWithShape="1">
          <a:blip r:embed="rId2" cstate="print">
            <a:alphaModFix amt="65000"/>
            <a:extLst>
              <a:ext uri="{28A0092B-C50C-407E-A947-70E740481C1C}">
                <a14:useLocalDpi xmlns:a14="http://schemas.microsoft.com/office/drawing/2010/main"/>
              </a:ext>
            </a:extLst>
          </a:blip>
          <a:srcRect/>
          <a:stretch/>
        </p:blipFill>
        <p:spPr>
          <a:xfrm>
            <a:off x="5" y="5"/>
            <a:ext cx="12198919" cy="3428999"/>
          </a:xfrm>
          <a:prstGeom prst="rect">
            <a:avLst/>
          </a:prstGeom>
        </p:spPr>
      </p:pic>
      <p:sp>
        <p:nvSpPr>
          <p:cNvPr id="22" name="Rectangle 21">
            <a:extLst>
              <a:ext uri="{FF2B5EF4-FFF2-40B4-BE49-F238E27FC236}">
                <a16:creationId xmlns:a16="http://schemas.microsoft.com/office/drawing/2014/main" id="{C870C6D5-9AC2-A344-A416-379CD148D9DB}"/>
              </a:ext>
            </a:extLst>
          </p:cNvPr>
          <p:cNvSpPr/>
          <p:nvPr userDrawn="1"/>
        </p:nvSpPr>
        <p:spPr>
          <a:xfrm>
            <a:off x="8728" y="3"/>
            <a:ext cx="12198917" cy="3428999"/>
          </a:xfrm>
          <a:prstGeom prst="rect">
            <a:avLst/>
          </a:prstGeom>
          <a:gradFill>
            <a:gsLst>
              <a:gs pos="1000">
                <a:srgbClr val="50BF34">
                  <a:alpha val="95000"/>
                </a:srgbClr>
              </a:gs>
              <a:gs pos="85000">
                <a:srgbClr val="00AEE6">
                  <a:alpha val="70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itle 1"/>
          <p:cNvSpPr>
            <a:spLocks noGrp="1"/>
          </p:cNvSpPr>
          <p:nvPr>
            <p:ph type="title" hasCustomPrompt="1"/>
          </p:nvPr>
        </p:nvSpPr>
        <p:spPr>
          <a:xfrm>
            <a:off x="505938" y="1534743"/>
            <a:ext cx="6458703" cy="1465540"/>
          </a:xfrm>
        </p:spPr>
        <p:txBody>
          <a:bodyPr wrap="square" anchor="b"/>
          <a:lstStyle>
            <a:lvl1pPr marL="0" algn="l" defTabSz="914309" rtl="0" eaLnBrk="1" fontAlgn="base" latinLnBrk="0" hangingPunct="1">
              <a:lnSpc>
                <a:spcPct val="85000"/>
              </a:lnSpc>
              <a:spcBef>
                <a:spcPct val="0"/>
              </a:spcBef>
              <a:spcAft>
                <a:spcPct val="0"/>
              </a:spcAft>
              <a:defRPr lang="en-US" sz="4000" kern="0" cap="all" baseline="0" dirty="0">
                <a:solidFill>
                  <a:schemeClr val="bg1"/>
                </a:solidFill>
                <a:latin typeface="+mj-lt"/>
                <a:ea typeface="Roboto Light" panose="02000000000000000000" pitchFamily="2" charset="0"/>
                <a:cs typeface="+mj-cs"/>
              </a:defRPr>
            </a:lvl1pPr>
          </a:lstStyle>
          <a:p>
            <a:r>
              <a:rPr lang="en-US" dirty="0"/>
              <a:t>CLICK TO ADD </a:t>
            </a:r>
            <a:br>
              <a:rPr lang="en-US" dirty="0"/>
            </a:br>
            <a:r>
              <a:rPr lang="en-US" dirty="0"/>
              <a:t>Slide Title</a:t>
            </a:r>
          </a:p>
        </p:txBody>
      </p:sp>
      <p:sp>
        <p:nvSpPr>
          <p:cNvPr id="23" name="Content Placeholder 2">
            <a:extLst>
              <a:ext uri="{FF2B5EF4-FFF2-40B4-BE49-F238E27FC236}">
                <a16:creationId xmlns:a16="http://schemas.microsoft.com/office/drawing/2014/main" id="{C523A455-F6A2-C44A-A6B7-FB4D93CF0BAB}"/>
              </a:ext>
            </a:extLst>
          </p:cNvPr>
          <p:cNvSpPr>
            <a:spLocks noGrp="1"/>
          </p:cNvSpPr>
          <p:nvPr>
            <p:ph sz="quarter" idx="12"/>
          </p:nvPr>
        </p:nvSpPr>
        <p:spPr>
          <a:xfrm>
            <a:off x="633977" y="3719146"/>
            <a:ext cx="3472175" cy="2491159"/>
          </a:xfrm>
        </p:spPr>
        <p:txBody>
          <a:bodyPr/>
          <a:lstStyle>
            <a:lvl1pPr marL="0" indent="0">
              <a:lnSpc>
                <a:spcPct val="100000"/>
              </a:lnSpc>
              <a:buFontTx/>
              <a:buNone/>
              <a:defRPr sz="1800">
                <a:solidFill>
                  <a:schemeClr val="bg1"/>
                </a:solidFill>
              </a:defRPr>
            </a:lvl1pPr>
            <a:lvl2pPr marL="0" indent="0">
              <a:lnSpc>
                <a:spcPct val="100000"/>
              </a:lnSpc>
              <a:buFontTx/>
              <a:buNone/>
              <a:defRPr>
                <a:solidFill>
                  <a:schemeClr val="bg1"/>
                </a:solidFill>
              </a:defRPr>
            </a:lvl2pPr>
            <a:lvl3pPr marL="274293">
              <a:lnSpc>
                <a:spcPct val="100000"/>
              </a:lnSpc>
              <a:buClr>
                <a:srgbClr val="0251E6"/>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25" name="Content Placeholder 2">
            <a:extLst>
              <a:ext uri="{FF2B5EF4-FFF2-40B4-BE49-F238E27FC236}">
                <a16:creationId xmlns:a16="http://schemas.microsoft.com/office/drawing/2014/main" id="{D3252DCC-C20F-CB4A-9ABF-2FD2877B6970}"/>
              </a:ext>
            </a:extLst>
          </p:cNvPr>
          <p:cNvSpPr>
            <a:spLocks noGrp="1"/>
          </p:cNvSpPr>
          <p:nvPr>
            <p:ph sz="quarter" idx="13"/>
          </p:nvPr>
        </p:nvSpPr>
        <p:spPr>
          <a:xfrm>
            <a:off x="4372105" y="3711817"/>
            <a:ext cx="3472175" cy="2491159"/>
          </a:xfrm>
        </p:spPr>
        <p:txBody>
          <a:bodyPr/>
          <a:lstStyle>
            <a:lvl1pPr marL="0" indent="0">
              <a:lnSpc>
                <a:spcPct val="100000"/>
              </a:lnSpc>
              <a:buFontTx/>
              <a:buNone/>
              <a:defRPr sz="1800">
                <a:solidFill>
                  <a:schemeClr val="bg1"/>
                </a:solidFill>
              </a:defRPr>
            </a:lvl1pPr>
            <a:lvl2pPr marL="0" indent="0">
              <a:lnSpc>
                <a:spcPct val="100000"/>
              </a:lnSpc>
              <a:buFontTx/>
              <a:buNone/>
              <a:defRPr>
                <a:solidFill>
                  <a:schemeClr val="bg1"/>
                </a:solidFill>
              </a:defRPr>
            </a:lvl2pPr>
            <a:lvl3pPr marL="274293" indent="-182858">
              <a:lnSpc>
                <a:spcPct val="100000"/>
              </a:lnSpc>
              <a:defRPr lang="en-US" sz="1400" dirty="0" smtClean="0">
                <a:solidFill>
                  <a:schemeClr val="bg1"/>
                </a:solidFill>
                <a:latin typeface="+mn-lt"/>
              </a:defRPr>
            </a:lvl3pPr>
          </a:lstStyle>
          <a:p>
            <a:pPr lvl="0"/>
            <a:r>
              <a:rPr lang="en-US" dirty="0"/>
              <a:t>Click to edit Master text styles</a:t>
            </a:r>
          </a:p>
          <a:p>
            <a:pPr lvl="1"/>
            <a:r>
              <a:rPr lang="en-US" dirty="0"/>
              <a:t>Second level</a:t>
            </a:r>
          </a:p>
          <a:p>
            <a:pPr marL="274293" lvl="2" indent="-182858" algn="l" rtl="0" eaLnBrk="1" fontAlgn="base" hangingPunct="1">
              <a:lnSpc>
                <a:spcPct val="100000"/>
              </a:lnSpc>
              <a:spcBef>
                <a:spcPts val="800"/>
              </a:spcBef>
              <a:spcAft>
                <a:spcPts val="0"/>
              </a:spcAft>
              <a:buClr>
                <a:srgbClr val="0251E6"/>
              </a:buClr>
              <a:buSzPct val="80000"/>
              <a:buFont typeface="Wingdings" pitchFamily="2" charset="2"/>
              <a:buChar char="§"/>
            </a:pPr>
            <a:r>
              <a:rPr lang="en-US" dirty="0"/>
              <a:t>Third level</a:t>
            </a:r>
          </a:p>
        </p:txBody>
      </p:sp>
      <p:sp>
        <p:nvSpPr>
          <p:cNvPr id="26" name="Content Placeholder 2">
            <a:extLst>
              <a:ext uri="{FF2B5EF4-FFF2-40B4-BE49-F238E27FC236}">
                <a16:creationId xmlns:a16="http://schemas.microsoft.com/office/drawing/2014/main" id="{E810C6CB-B2A2-A048-AFFC-7549E1428126}"/>
              </a:ext>
            </a:extLst>
          </p:cNvPr>
          <p:cNvSpPr>
            <a:spLocks noGrp="1"/>
          </p:cNvSpPr>
          <p:nvPr>
            <p:ph sz="quarter" idx="14"/>
          </p:nvPr>
        </p:nvSpPr>
        <p:spPr>
          <a:xfrm>
            <a:off x="8110233" y="3704489"/>
            <a:ext cx="3472175" cy="2491159"/>
          </a:xfrm>
        </p:spPr>
        <p:txBody>
          <a:bodyPr/>
          <a:lstStyle>
            <a:lvl1pPr marL="0" indent="0">
              <a:lnSpc>
                <a:spcPct val="100000"/>
              </a:lnSpc>
              <a:buFontTx/>
              <a:buNone/>
              <a:defRPr sz="1800">
                <a:solidFill>
                  <a:schemeClr val="bg1"/>
                </a:solidFill>
              </a:defRPr>
            </a:lvl1pPr>
            <a:lvl2pPr marL="0" indent="0">
              <a:lnSpc>
                <a:spcPct val="100000"/>
              </a:lnSpc>
              <a:buFontTx/>
              <a:buNone/>
              <a:defRPr>
                <a:solidFill>
                  <a:schemeClr val="bg1"/>
                </a:solidFill>
              </a:defRPr>
            </a:lvl2pPr>
            <a:lvl3pPr marL="274293" indent="-182858">
              <a:lnSpc>
                <a:spcPct val="100000"/>
              </a:lnSpc>
              <a:defRPr lang="en-US" sz="1400" dirty="0" smtClean="0">
                <a:solidFill>
                  <a:schemeClr val="bg1"/>
                </a:solidFill>
                <a:latin typeface="+mn-lt"/>
              </a:defRPr>
            </a:lvl3pPr>
          </a:lstStyle>
          <a:p>
            <a:pPr lvl="0"/>
            <a:r>
              <a:rPr lang="en-US" dirty="0"/>
              <a:t>Click to edit Master text styles</a:t>
            </a:r>
          </a:p>
          <a:p>
            <a:pPr lvl="1"/>
            <a:r>
              <a:rPr lang="en-US" dirty="0"/>
              <a:t>Second level</a:t>
            </a:r>
          </a:p>
          <a:p>
            <a:pPr marL="274293" lvl="2" indent="-182858" algn="l" rtl="0" eaLnBrk="1" fontAlgn="base" hangingPunct="1">
              <a:lnSpc>
                <a:spcPct val="100000"/>
              </a:lnSpc>
              <a:spcBef>
                <a:spcPts val="800"/>
              </a:spcBef>
              <a:spcAft>
                <a:spcPts val="0"/>
              </a:spcAft>
              <a:buClr>
                <a:srgbClr val="0251E6"/>
              </a:buClr>
              <a:buSzPct val="80000"/>
              <a:buFont typeface="Wingdings" pitchFamily="2" charset="2"/>
              <a:buChar char="§"/>
            </a:pPr>
            <a:r>
              <a:rPr lang="en-US" dirty="0"/>
              <a:t>Third level</a:t>
            </a:r>
          </a:p>
        </p:txBody>
      </p:sp>
      <p:sp>
        <p:nvSpPr>
          <p:cNvPr id="2" name="Footer Placeholder 1">
            <a:extLst>
              <a:ext uri="{FF2B5EF4-FFF2-40B4-BE49-F238E27FC236}">
                <a16:creationId xmlns:a16="http://schemas.microsoft.com/office/drawing/2014/main" id="{574E5DC1-CAE9-47AB-8399-F591CD06EE45}"/>
              </a:ext>
            </a:extLst>
          </p:cNvPr>
          <p:cNvSpPr>
            <a:spLocks noGrp="1"/>
          </p:cNvSpPr>
          <p:nvPr>
            <p:ph type="ftr" sz="quarter" idx="16"/>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807E8997-8C98-4804-9CEC-BE5D159ACB01}"/>
              </a:ext>
            </a:extLst>
          </p:cNvPr>
          <p:cNvSpPr>
            <a:spLocks noGrp="1"/>
          </p:cNvSpPr>
          <p:nvPr>
            <p:ph type="sldNum" sz="quarter" idx="17"/>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1" name="Footer Placeholder 1">
            <a:extLst>
              <a:ext uri="{FF2B5EF4-FFF2-40B4-BE49-F238E27FC236}">
                <a16:creationId xmlns:a16="http://schemas.microsoft.com/office/drawing/2014/main" id="{B09D9A1A-C932-474E-9A11-730219550E04}"/>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9" name="Group 18">
            <a:extLst>
              <a:ext uri="{FF2B5EF4-FFF2-40B4-BE49-F238E27FC236}">
                <a16:creationId xmlns:a16="http://schemas.microsoft.com/office/drawing/2014/main" id="{249B1262-E61E-AC48-A8F6-48C64C56AFD8}"/>
              </a:ext>
            </a:extLst>
          </p:cNvPr>
          <p:cNvGrpSpPr/>
          <p:nvPr userDrawn="1"/>
        </p:nvGrpSpPr>
        <p:grpSpPr>
          <a:xfrm>
            <a:off x="11665273" y="0"/>
            <a:ext cx="534042" cy="536448"/>
            <a:chOff x="11160524" y="1148487"/>
            <a:chExt cx="534042" cy="536448"/>
          </a:xfrm>
        </p:grpSpPr>
        <p:sp>
          <p:nvSpPr>
            <p:cNvPr id="21" name="Rectangle 20">
              <a:extLst>
                <a:ext uri="{FF2B5EF4-FFF2-40B4-BE49-F238E27FC236}">
                  <a16:creationId xmlns:a16="http://schemas.microsoft.com/office/drawing/2014/main" id="{45C91B9C-B0BA-7A4F-8AE8-359FB11153E8}"/>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27" name="Picture 26">
              <a:extLst>
                <a:ext uri="{FF2B5EF4-FFF2-40B4-BE49-F238E27FC236}">
                  <a16:creationId xmlns:a16="http://schemas.microsoft.com/office/drawing/2014/main" id="{2489B45C-BA14-8941-8EBE-614CD82306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326118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9A9386-476B-594F-A496-C9595ED6EF9A}"/>
              </a:ext>
            </a:extLst>
          </p:cNvPr>
          <p:cNvSpPr/>
          <p:nvPr userDrawn="1"/>
        </p:nvSpPr>
        <p:spPr>
          <a:xfrm>
            <a:off x="0" y="0"/>
            <a:ext cx="12192000" cy="685800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026B0810-4314-EF48-A9B6-3FFD38F68870}"/>
              </a:ext>
            </a:extLst>
          </p:cNvPr>
          <p:cNvSpPr>
            <a:spLocks noGrp="1"/>
          </p:cNvSpPr>
          <p:nvPr>
            <p:ph type="title" hasCustomPrompt="1"/>
          </p:nvPr>
        </p:nvSpPr>
        <p:spPr>
          <a:xfrm>
            <a:off x="2580662" y="1888483"/>
            <a:ext cx="7080177" cy="1675308"/>
          </a:xfrm>
        </p:spPr>
        <p:txBody>
          <a:bodyPr wrap="square" anchor="b"/>
          <a:lstStyle>
            <a:lvl1pPr algn="ctr">
              <a:lnSpc>
                <a:spcPct val="80000"/>
              </a:lnSpc>
              <a:defRPr sz="7000" b="0" cap="all" baseline="0">
                <a:solidFill>
                  <a:schemeClr val="bg1"/>
                </a:solidFill>
              </a:defRPr>
            </a:lvl1pPr>
          </a:lstStyle>
          <a:p>
            <a:r>
              <a:rPr lang="en-US" dirty="0"/>
              <a:t>Insert impact statement </a:t>
            </a:r>
          </a:p>
        </p:txBody>
      </p:sp>
      <p:sp>
        <p:nvSpPr>
          <p:cNvPr id="13" name="Content Placeholder 2">
            <a:extLst>
              <a:ext uri="{FF2B5EF4-FFF2-40B4-BE49-F238E27FC236}">
                <a16:creationId xmlns:a16="http://schemas.microsoft.com/office/drawing/2014/main" id="{C4EA4630-C5BE-4F40-B1AF-F8671057C3BC}"/>
              </a:ext>
            </a:extLst>
          </p:cNvPr>
          <p:cNvSpPr>
            <a:spLocks noGrp="1"/>
          </p:cNvSpPr>
          <p:nvPr>
            <p:ph sz="quarter" idx="12"/>
          </p:nvPr>
        </p:nvSpPr>
        <p:spPr>
          <a:xfrm>
            <a:off x="2580664" y="3794339"/>
            <a:ext cx="7080177" cy="1175231"/>
          </a:xfrm>
        </p:spPr>
        <p:txBody>
          <a:bodyPr/>
          <a:lstStyle>
            <a:lvl1pPr marL="0" indent="0" algn="ctr">
              <a:lnSpc>
                <a:spcPct val="100000"/>
              </a:lnSpc>
              <a:buFontTx/>
              <a:buNone/>
              <a:defRPr sz="1800">
                <a:solidFill>
                  <a:schemeClr val="bg1"/>
                </a:solidFill>
              </a:defRPr>
            </a:lvl1pPr>
            <a:lvl2pPr marL="0" indent="0" algn="ctr">
              <a:lnSpc>
                <a:spcPct val="100000"/>
              </a:lnSpc>
              <a:buFontTx/>
              <a:buNone/>
              <a:defRPr>
                <a:solidFill>
                  <a:schemeClr val="bg1"/>
                </a:solidFill>
              </a:defRPr>
            </a:lvl2pPr>
            <a:lvl3pPr marL="274293">
              <a:lnSpc>
                <a:spcPct val="100000"/>
              </a:lnSpc>
              <a:buClr>
                <a:schemeClr val="bg1"/>
              </a:buClr>
              <a:defRPr>
                <a:solidFill>
                  <a:schemeClr val="bg1"/>
                </a:solidFill>
              </a:defRPr>
            </a:lvl3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8FDE1CE4-3667-46AD-AFCB-188F0DC48F2F}"/>
              </a:ext>
            </a:extLst>
          </p:cNvPr>
          <p:cNvSpPr>
            <a:spLocks noGrp="1"/>
          </p:cNvSpPr>
          <p:nvPr>
            <p:ph type="ftr" sz="quarter" idx="13"/>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A48A8F87-D1EB-4E49-A63A-8C8CC0049806}"/>
              </a:ext>
            </a:extLst>
          </p:cNvPr>
          <p:cNvSpPr>
            <a:spLocks noGrp="1"/>
          </p:cNvSpPr>
          <p:nvPr>
            <p:ph type="sldNum" sz="quarter" idx="14"/>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7" name="Footer Placeholder 1">
            <a:extLst>
              <a:ext uri="{FF2B5EF4-FFF2-40B4-BE49-F238E27FC236}">
                <a16:creationId xmlns:a16="http://schemas.microsoft.com/office/drawing/2014/main" id="{556F23F8-326A-6548-A222-85FB2DFFD879}"/>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2" name="Group 11">
            <a:extLst>
              <a:ext uri="{FF2B5EF4-FFF2-40B4-BE49-F238E27FC236}">
                <a16:creationId xmlns:a16="http://schemas.microsoft.com/office/drawing/2014/main" id="{790D379B-B1C8-9644-A6B0-822A5B3F353C}"/>
              </a:ext>
            </a:extLst>
          </p:cNvPr>
          <p:cNvGrpSpPr/>
          <p:nvPr userDrawn="1"/>
        </p:nvGrpSpPr>
        <p:grpSpPr>
          <a:xfrm>
            <a:off x="11665273" y="0"/>
            <a:ext cx="534042" cy="536448"/>
            <a:chOff x="11160524" y="1148487"/>
            <a:chExt cx="534042" cy="536448"/>
          </a:xfrm>
        </p:grpSpPr>
        <p:sp>
          <p:nvSpPr>
            <p:cNvPr id="17" name="Rectangle 16">
              <a:extLst>
                <a:ext uri="{FF2B5EF4-FFF2-40B4-BE49-F238E27FC236}">
                  <a16:creationId xmlns:a16="http://schemas.microsoft.com/office/drawing/2014/main" id="{14604190-86AE-6540-843A-93CD591DE489}"/>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8" name="Picture 17">
              <a:extLst>
                <a:ext uri="{FF2B5EF4-FFF2-40B4-BE49-F238E27FC236}">
                  <a16:creationId xmlns:a16="http://schemas.microsoft.com/office/drawing/2014/main" id="{2FF40530-5131-464C-8120-2BCCBFF3F05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3537085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8">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9A9386-476B-594F-A496-C9595ED6EF9A}"/>
              </a:ext>
            </a:extLst>
          </p:cNvPr>
          <p:cNvSpPr/>
          <p:nvPr userDrawn="1"/>
        </p:nvSpPr>
        <p:spPr>
          <a:xfrm>
            <a:off x="0" y="0"/>
            <a:ext cx="4284136" cy="685800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026B0810-4314-EF48-A9B6-3FFD38F68870}"/>
              </a:ext>
            </a:extLst>
          </p:cNvPr>
          <p:cNvSpPr>
            <a:spLocks noGrp="1"/>
          </p:cNvSpPr>
          <p:nvPr>
            <p:ph type="title" hasCustomPrompt="1"/>
          </p:nvPr>
        </p:nvSpPr>
        <p:spPr>
          <a:xfrm>
            <a:off x="505938" y="444515"/>
            <a:ext cx="3494097" cy="1675308"/>
          </a:xfrm>
        </p:spPr>
        <p:txBody>
          <a:bodyPr wrap="square" anchor="b"/>
          <a:lstStyle>
            <a:lvl1pPr algn="l">
              <a:lnSpc>
                <a:spcPct val="80000"/>
              </a:lnSpc>
              <a:defRPr sz="4000" b="0" cap="all" baseline="0">
                <a:solidFill>
                  <a:schemeClr val="bg1"/>
                </a:solidFill>
                <a:latin typeface="+mj-lt"/>
              </a:defRPr>
            </a:lvl1pPr>
          </a:lstStyle>
          <a:p>
            <a:r>
              <a:rPr lang="en-US" dirty="0"/>
              <a:t>Insert header text here</a:t>
            </a:r>
          </a:p>
        </p:txBody>
      </p:sp>
      <p:sp>
        <p:nvSpPr>
          <p:cNvPr id="13" name="Content Placeholder 2">
            <a:extLst>
              <a:ext uri="{FF2B5EF4-FFF2-40B4-BE49-F238E27FC236}">
                <a16:creationId xmlns:a16="http://schemas.microsoft.com/office/drawing/2014/main" id="{C4EA4630-C5BE-4F40-B1AF-F8671057C3BC}"/>
              </a:ext>
            </a:extLst>
          </p:cNvPr>
          <p:cNvSpPr>
            <a:spLocks noGrp="1"/>
          </p:cNvSpPr>
          <p:nvPr>
            <p:ph sz="quarter" idx="12"/>
          </p:nvPr>
        </p:nvSpPr>
        <p:spPr>
          <a:xfrm>
            <a:off x="505940" y="2186459"/>
            <a:ext cx="3494097" cy="3532535"/>
          </a:xfrm>
        </p:spPr>
        <p:txBody>
          <a:bodyPr/>
          <a:lstStyle>
            <a:lvl1pPr marL="0" indent="0">
              <a:lnSpc>
                <a:spcPct val="100000"/>
              </a:lnSpc>
              <a:buFontTx/>
              <a:buNone/>
              <a:defRPr sz="1800">
                <a:solidFill>
                  <a:schemeClr val="bg1"/>
                </a:solidFill>
              </a:defRPr>
            </a:lvl1pPr>
            <a:lvl2pPr marL="0" indent="0">
              <a:lnSpc>
                <a:spcPct val="100000"/>
              </a:lnSpc>
              <a:buFontTx/>
              <a:buNone/>
              <a:defRPr>
                <a:solidFill>
                  <a:schemeClr val="bg1"/>
                </a:solidFill>
              </a:defRPr>
            </a:lvl2pPr>
            <a:lvl3pPr marL="274293">
              <a:lnSpc>
                <a:spcPct val="100000"/>
              </a:lnSpc>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5EB0AFFF-FC62-4ABD-A737-19549E565FB6}"/>
              </a:ext>
            </a:extLst>
          </p:cNvPr>
          <p:cNvSpPr>
            <a:spLocks noGrp="1"/>
          </p:cNvSpPr>
          <p:nvPr>
            <p:ph type="ftr" sz="quarter" idx="13"/>
          </p:nvPr>
        </p:nvSpPr>
        <p:spPr/>
        <p:txBody>
          <a:bodyPr/>
          <a:lstStyle>
            <a:lvl1pPr>
              <a:defRPr>
                <a:solidFill>
                  <a:schemeClr val="bg1">
                    <a:lumMod val="50000"/>
                  </a:schemeClr>
                </a:solidFill>
              </a:defRPr>
            </a:lvl1p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14CD8F6A-C578-434A-ADF4-79C92C761014}"/>
              </a:ext>
            </a:extLst>
          </p:cNvPr>
          <p:cNvSpPr>
            <a:spLocks noGrp="1"/>
          </p:cNvSpPr>
          <p:nvPr>
            <p:ph type="sldNum" sz="quarter" idx="14"/>
          </p:nvPr>
        </p:nvSpPr>
        <p:spPr/>
        <p:txBody>
          <a:bodyPr/>
          <a:lstStyle>
            <a:lvl1pPr>
              <a:defRPr>
                <a:solidFill>
                  <a:schemeClr val="bg1">
                    <a:lumMod val="50000"/>
                  </a:schemeClr>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7" name="Footer Placeholder 1">
            <a:extLst>
              <a:ext uri="{FF2B5EF4-FFF2-40B4-BE49-F238E27FC236}">
                <a16:creationId xmlns:a16="http://schemas.microsoft.com/office/drawing/2014/main" id="{34F81CD7-87C5-F24A-8D42-B11641DE9CF9}"/>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2" name="Group 11">
            <a:extLst>
              <a:ext uri="{FF2B5EF4-FFF2-40B4-BE49-F238E27FC236}">
                <a16:creationId xmlns:a16="http://schemas.microsoft.com/office/drawing/2014/main" id="{76400F7D-52D7-3841-A984-BC092F235FD7}"/>
              </a:ext>
            </a:extLst>
          </p:cNvPr>
          <p:cNvGrpSpPr/>
          <p:nvPr userDrawn="1"/>
        </p:nvGrpSpPr>
        <p:grpSpPr>
          <a:xfrm>
            <a:off x="11665273" y="0"/>
            <a:ext cx="534042" cy="536448"/>
            <a:chOff x="11160524" y="1148487"/>
            <a:chExt cx="534042" cy="536448"/>
          </a:xfrm>
        </p:grpSpPr>
        <p:sp>
          <p:nvSpPr>
            <p:cNvPr id="17" name="Rectangle 16">
              <a:extLst>
                <a:ext uri="{FF2B5EF4-FFF2-40B4-BE49-F238E27FC236}">
                  <a16:creationId xmlns:a16="http://schemas.microsoft.com/office/drawing/2014/main" id="{A6B6CEC8-A053-D243-8E33-F3D07CEE8AA6}"/>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8" name="Picture 17">
              <a:extLst>
                <a:ext uri="{FF2B5EF4-FFF2-40B4-BE49-F238E27FC236}">
                  <a16:creationId xmlns:a16="http://schemas.microsoft.com/office/drawing/2014/main" id="{E39A13DB-368A-BE4B-93B3-11136B3879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3582353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9">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9A9386-476B-594F-A496-C9595ED6EF9A}"/>
              </a:ext>
            </a:extLst>
          </p:cNvPr>
          <p:cNvSpPr/>
          <p:nvPr userDrawn="1"/>
        </p:nvSpPr>
        <p:spPr>
          <a:xfrm>
            <a:off x="7914783" y="0"/>
            <a:ext cx="4284136" cy="685800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Content Placeholder 2">
            <a:extLst>
              <a:ext uri="{FF2B5EF4-FFF2-40B4-BE49-F238E27FC236}">
                <a16:creationId xmlns:a16="http://schemas.microsoft.com/office/drawing/2014/main" id="{C4EA4630-C5BE-4F40-B1AF-F8671057C3BC}"/>
              </a:ext>
            </a:extLst>
          </p:cNvPr>
          <p:cNvSpPr>
            <a:spLocks noGrp="1"/>
          </p:cNvSpPr>
          <p:nvPr>
            <p:ph sz="quarter" idx="12"/>
          </p:nvPr>
        </p:nvSpPr>
        <p:spPr>
          <a:xfrm>
            <a:off x="8165438" y="1327489"/>
            <a:ext cx="3437343" cy="4696913"/>
          </a:xfrm>
        </p:spPr>
        <p:txBody>
          <a:bodyPr/>
          <a:lstStyle>
            <a:lvl1pPr marL="0" indent="0">
              <a:buFontTx/>
              <a:buNone/>
              <a:defRPr sz="1800">
                <a:solidFill>
                  <a:schemeClr val="bg1"/>
                </a:solidFill>
              </a:defRPr>
            </a:lvl1pPr>
            <a:lvl2pPr marL="0" indent="0">
              <a:buFontTx/>
              <a:buNone/>
              <a:defRPr>
                <a:solidFill>
                  <a:schemeClr val="bg1"/>
                </a:solidFill>
              </a:defRPr>
            </a:lvl2pPr>
            <a:lvl3pPr marL="274293">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6BC6C8BB-1B9A-6540-8AB9-7E66CDA5322A}"/>
              </a:ext>
            </a:extLst>
          </p:cNvPr>
          <p:cNvSpPr>
            <a:spLocks noGrp="1"/>
          </p:cNvSpPr>
          <p:nvPr>
            <p:ph type="title" hasCustomPrompt="1"/>
          </p:nvPr>
        </p:nvSpPr>
        <p:spPr>
          <a:xfrm>
            <a:off x="505933" y="243751"/>
            <a:ext cx="5359928" cy="840908"/>
          </a:xfrm>
        </p:spPr>
        <p:txBody>
          <a:bodyPr/>
          <a:lstStyle>
            <a:lvl1pPr>
              <a:defRPr>
                <a:latin typeface="+mj-lt"/>
              </a:defRPr>
            </a:lvl1pPr>
          </a:lstStyle>
          <a:p>
            <a:r>
              <a:rPr lang="en-US" dirty="0"/>
              <a:t>Chart, table, or table template</a:t>
            </a:r>
          </a:p>
        </p:txBody>
      </p:sp>
      <p:sp>
        <p:nvSpPr>
          <p:cNvPr id="3" name="Footer Placeholder 2">
            <a:extLst>
              <a:ext uri="{FF2B5EF4-FFF2-40B4-BE49-F238E27FC236}">
                <a16:creationId xmlns:a16="http://schemas.microsoft.com/office/drawing/2014/main" id="{9FD020A7-0B48-40C6-BE9F-B23B8F456375}"/>
              </a:ext>
            </a:extLst>
          </p:cNvPr>
          <p:cNvSpPr>
            <a:spLocks noGrp="1"/>
          </p:cNvSpPr>
          <p:nvPr>
            <p:ph type="ftr" sz="quarter" idx="13"/>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BC09358A-2739-4B25-B3B3-083347F8A6B7}"/>
              </a:ext>
            </a:extLst>
          </p:cNvPr>
          <p:cNvSpPr>
            <a:spLocks noGrp="1"/>
          </p:cNvSpPr>
          <p:nvPr>
            <p:ph type="sldNum" sz="quarter" idx="14"/>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1" name="Rectangle 10">
            <a:extLst>
              <a:ext uri="{FF2B5EF4-FFF2-40B4-BE49-F238E27FC236}">
                <a16:creationId xmlns:a16="http://schemas.microsoft.com/office/drawing/2014/main" id="{9725E504-5010-496D-A1B1-B0EBA346D5B5}"/>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1">
            <a:extLst>
              <a:ext uri="{FF2B5EF4-FFF2-40B4-BE49-F238E27FC236}">
                <a16:creationId xmlns:a16="http://schemas.microsoft.com/office/drawing/2014/main" id="{F29306C4-3E66-CF48-A338-3B459C56C269}"/>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lumMod val="50000"/>
                  </a:schemeClr>
                </a:solidFill>
                <a:latin typeface="+mn-lt"/>
              </a:rPr>
              <a:t>Parsons Corporation</a:t>
            </a:r>
          </a:p>
        </p:txBody>
      </p:sp>
      <p:grpSp>
        <p:nvGrpSpPr>
          <p:cNvPr id="12" name="Group 11">
            <a:extLst>
              <a:ext uri="{FF2B5EF4-FFF2-40B4-BE49-F238E27FC236}">
                <a16:creationId xmlns:a16="http://schemas.microsoft.com/office/drawing/2014/main" id="{006B4D3C-A66D-8544-93D4-38605AAA95E1}"/>
              </a:ext>
            </a:extLst>
          </p:cNvPr>
          <p:cNvGrpSpPr/>
          <p:nvPr userDrawn="1"/>
        </p:nvGrpSpPr>
        <p:grpSpPr>
          <a:xfrm>
            <a:off x="11665273" y="0"/>
            <a:ext cx="534042" cy="536448"/>
            <a:chOff x="11160524" y="1148487"/>
            <a:chExt cx="534042" cy="536448"/>
          </a:xfrm>
        </p:grpSpPr>
        <p:sp>
          <p:nvSpPr>
            <p:cNvPr id="14" name="Rectangle 13">
              <a:extLst>
                <a:ext uri="{FF2B5EF4-FFF2-40B4-BE49-F238E27FC236}">
                  <a16:creationId xmlns:a16="http://schemas.microsoft.com/office/drawing/2014/main" id="{5DAA2113-B893-1145-9D70-0DEC645BDB0F}"/>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6" name="Picture 15">
              <a:extLst>
                <a:ext uri="{FF2B5EF4-FFF2-40B4-BE49-F238E27FC236}">
                  <a16:creationId xmlns:a16="http://schemas.microsoft.com/office/drawing/2014/main" id="{067598E7-9BEA-2148-8E1C-34361F96BA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3871560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9 (dark colo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9A9386-476B-594F-A496-C9595ED6EF9A}"/>
              </a:ext>
            </a:extLst>
          </p:cNvPr>
          <p:cNvSpPr/>
          <p:nvPr userDrawn="1"/>
        </p:nvSpPr>
        <p:spPr>
          <a:xfrm>
            <a:off x="7914783" y="0"/>
            <a:ext cx="428413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Content Placeholder 2">
            <a:extLst>
              <a:ext uri="{FF2B5EF4-FFF2-40B4-BE49-F238E27FC236}">
                <a16:creationId xmlns:a16="http://schemas.microsoft.com/office/drawing/2014/main" id="{C4EA4630-C5BE-4F40-B1AF-F8671057C3BC}"/>
              </a:ext>
            </a:extLst>
          </p:cNvPr>
          <p:cNvSpPr>
            <a:spLocks noGrp="1"/>
          </p:cNvSpPr>
          <p:nvPr>
            <p:ph sz="quarter" idx="12"/>
          </p:nvPr>
        </p:nvSpPr>
        <p:spPr>
          <a:xfrm>
            <a:off x="8165438" y="1327489"/>
            <a:ext cx="3437343" cy="4696913"/>
          </a:xfrm>
        </p:spPr>
        <p:txBody>
          <a:bodyPr/>
          <a:lstStyle>
            <a:lvl1pPr marL="0" indent="0">
              <a:buFontTx/>
              <a:buNone/>
              <a:defRPr sz="1800">
                <a:solidFill>
                  <a:schemeClr val="bg1"/>
                </a:solidFill>
              </a:defRPr>
            </a:lvl1pPr>
            <a:lvl2pPr marL="0" indent="0">
              <a:buFontTx/>
              <a:buNone/>
              <a:defRPr>
                <a:solidFill>
                  <a:schemeClr val="bg1"/>
                </a:solidFill>
              </a:defRPr>
            </a:lvl2pPr>
            <a:lvl3pPr marL="274293">
              <a:buClr>
                <a:srgbClr val="0251E6"/>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6BC6C8BB-1B9A-6540-8AB9-7E66CDA5322A}"/>
              </a:ext>
            </a:extLst>
          </p:cNvPr>
          <p:cNvSpPr>
            <a:spLocks noGrp="1"/>
          </p:cNvSpPr>
          <p:nvPr>
            <p:ph type="title" hasCustomPrompt="1"/>
          </p:nvPr>
        </p:nvSpPr>
        <p:spPr>
          <a:xfrm>
            <a:off x="505933" y="243751"/>
            <a:ext cx="5359928" cy="840908"/>
          </a:xfrm>
        </p:spPr>
        <p:txBody>
          <a:bodyPr/>
          <a:lstStyle>
            <a:lvl1pPr>
              <a:defRPr>
                <a:latin typeface="+mj-lt"/>
              </a:defRPr>
            </a:lvl1pPr>
          </a:lstStyle>
          <a:p>
            <a:r>
              <a:rPr lang="en-US" dirty="0"/>
              <a:t>Chart, table, or table template</a:t>
            </a:r>
          </a:p>
        </p:txBody>
      </p:sp>
      <p:sp>
        <p:nvSpPr>
          <p:cNvPr id="3" name="Footer Placeholder 2">
            <a:extLst>
              <a:ext uri="{FF2B5EF4-FFF2-40B4-BE49-F238E27FC236}">
                <a16:creationId xmlns:a16="http://schemas.microsoft.com/office/drawing/2014/main" id="{58ED4B64-9DF4-4FD7-AF65-FAF4D1F6468B}"/>
              </a:ext>
            </a:extLst>
          </p:cNvPr>
          <p:cNvSpPr>
            <a:spLocks noGrp="1"/>
          </p:cNvSpPr>
          <p:nvPr>
            <p:ph type="ftr" sz="quarter" idx="13"/>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EBEFC7E1-AC10-46E7-AD25-A876C397AB1D}"/>
              </a:ext>
            </a:extLst>
          </p:cNvPr>
          <p:cNvSpPr>
            <a:spLocks noGrp="1"/>
          </p:cNvSpPr>
          <p:nvPr>
            <p:ph type="sldNum" sz="quarter" idx="14"/>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1" name="Rectangle 10">
            <a:extLst>
              <a:ext uri="{FF2B5EF4-FFF2-40B4-BE49-F238E27FC236}">
                <a16:creationId xmlns:a16="http://schemas.microsoft.com/office/drawing/2014/main" id="{676ACF30-947C-4853-9FCD-E4F3A1EB0283}"/>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Footer Placeholder 1">
            <a:extLst>
              <a:ext uri="{FF2B5EF4-FFF2-40B4-BE49-F238E27FC236}">
                <a16:creationId xmlns:a16="http://schemas.microsoft.com/office/drawing/2014/main" id="{B40AF3B5-7900-EF46-9ED8-E971E3D2E328}"/>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lumMod val="50000"/>
                  </a:schemeClr>
                </a:solidFill>
                <a:latin typeface="+mn-lt"/>
              </a:rPr>
              <a:t>Parsons Corporation</a:t>
            </a:r>
          </a:p>
        </p:txBody>
      </p:sp>
      <p:grpSp>
        <p:nvGrpSpPr>
          <p:cNvPr id="15" name="Group 14">
            <a:extLst>
              <a:ext uri="{FF2B5EF4-FFF2-40B4-BE49-F238E27FC236}">
                <a16:creationId xmlns:a16="http://schemas.microsoft.com/office/drawing/2014/main" id="{C86A442D-2E76-3941-BC3D-AC22131901F7}"/>
              </a:ext>
            </a:extLst>
          </p:cNvPr>
          <p:cNvGrpSpPr/>
          <p:nvPr userDrawn="1"/>
        </p:nvGrpSpPr>
        <p:grpSpPr>
          <a:xfrm>
            <a:off x="11665158" y="0"/>
            <a:ext cx="534042" cy="536448"/>
            <a:chOff x="11160524" y="1148487"/>
            <a:chExt cx="534042" cy="536448"/>
          </a:xfrm>
        </p:grpSpPr>
        <p:sp>
          <p:nvSpPr>
            <p:cNvPr id="16" name="Rectangle 15">
              <a:extLst>
                <a:ext uri="{FF2B5EF4-FFF2-40B4-BE49-F238E27FC236}">
                  <a16:creationId xmlns:a16="http://schemas.microsoft.com/office/drawing/2014/main" id="{69F7418D-363C-F340-BC83-43F6EB11D542}"/>
                </a:ext>
              </a:extLst>
            </p:cNvPr>
            <p:cNvSpPr/>
            <p:nvPr userDrawn="1"/>
          </p:nvSpPr>
          <p:spPr>
            <a:xfrm>
              <a:off x="11160524" y="1148487"/>
              <a:ext cx="534042" cy="536448"/>
            </a:xfrm>
            <a:prstGeom prst="rect">
              <a:avLst/>
            </a:prstGeom>
            <a:solidFill>
              <a:srgbClr val="2C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7" name="Picture 16">
              <a:extLst>
                <a:ext uri="{FF2B5EF4-FFF2-40B4-BE49-F238E27FC236}">
                  <a16:creationId xmlns:a16="http://schemas.microsoft.com/office/drawing/2014/main" id="{C236D545-7BA0-F041-B778-C4F23F4478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3399043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10">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D3C491-4F29-ED49-AA25-1AA3A238E88B}"/>
              </a:ext>
            </a:extLst>
          </p:cNvPr>
          <p:cNvSpPr/>
          <p:nvPr userDrawn="1"/>
        </p:nvSpPr>
        <p:spPr>
          <a:xfrm>
            <a:off x="4165604" y="0"/>
            <a:ext cx="803331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10" name="Rectangle 9">
            <a:extLst>
              <a:ext uri="{FF2B5EF4-FFF2-40B4-BE49-F238E27FC236}">
                <a16:creationId xmlns:a16="http://schemas.microsoft.com/office/drawing/2014/main" id="{BC9A9386-476B-594F-A496-C9595ED6EF9A}"/>
              </a:ext>
            </a:extLst>
          </p:cNvPr>
          <p:cNvSpPr/>
          <p:nvPr userDrawn="1"/>
        </p:nvSpPr>
        <p:spPr>
          <a:xfrm>
            <a:off x="0" y="0"/>
            <a:ext cx="4284136" cy="685800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026B0810-4314-EF48-A9B6-3FFD38F68870}"/>
              </a:ext>
            </a:extLst>
          </p:cNvPr>
          <p:cNvSpPr>
            <a:spLocks noGrp="1"/>
          </p:cNvSpPr>
          <p:nvPr>
            <p:ph type="title" hasCustomPrompt="1"/>
          </p:nvPr>
        </p:nvSpPr>
        <p:spPr>
          <a:xfrm>
            <a:off x="505938" y="444515"/>
            <a:ext cx="3494097" cy="1675308"/>
          </a:xfrm>
        </p:spPr>
        <p:txBody>
          <a:bodyPr wrap="square" anchor="b"/>
          <a:lstStyle>
            <a:lvl1pPr algn="l">
              <a:lnSpc>
                <a:spcPct val="80000"/>
              </a:lnSpc>
              <a:defRPr sz="4000" b="0" cap="all" baseline="0">
                <a:solidFill>
                  <a:schemeClr val="bg1"/>
                </a:solidFill>
                <a:latin typeface="+mj-lt"/>
              </a:defRPr>
            </a:lvl1pPr>
          </a:lstStyle>
          <a:p>
            <a:r>
              <a:rPr lang="en-US" dirty="0"/>
              <a:t>Insert header text here</a:t>
            </a:r>
          </a:p>
        </p:txBody>
      </p:sp>
      <p:sp>
        <p:nvSpPr>
          <p:cNvPr id="4" name="Footer Placeholder 3">
            <a:extLst>
              <a:ext uri="{FF2B5EF4-FFF2-40B4-BE49-F238E27FC236}">
                <a16:creationId xmlns:a16="http://schemas.microsoft.com/office/drawing/2014/main" id="{AE202BFD-8BF7-4669-A40B-A46A52BDCD20}"/>
              </a:ext>
            </a:extLst>
          </p:cNvPr>
          <p:cNvSpPr>
            <a:spLocks noGrp="1"/>
          </p:cNvSpPr>
          <p:nvPr>
            <p:ph type="ftr" sz="quarter" idx="13"/>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5" name="Slide Number Placeholder 4">
            <a:extLst>
              <a:ext uri="{FF2B5EF4-FFF2-40B4-BE49-F238E27FC236}">
                <a16:creationId xmlns:a16="http://schemas.microsoft.com/office/drawing/2014/main" id="{5DB50724-8295-4FAF-95B7-CDC978FD6DB7}"/>
              </a:ext>
            </a:extLst>
          </p:cNvPr>
          <p:cNvSpPr>
            <a:spLocks noGrp="1"/>
          </p:cNvSpPr>
          <p:nvPr>
            <p:ph type="sldNum" sz="quarter" idx="14"/>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8" name="Content Placeholder 2">
            <a:extLst>
              <a:ext uri="{FF2B5EF4-FFF2-40B4-BE49-F238E27FC236}">
                <a16:creationId xmlns:a16="http://schemas.microsoft.com/office/drawing/2014/main" id="{77574E63-C157-4E97-AFCA-78394DBB34DA}"/>
              </a:ext>
            </a:extLst>
          </p:cNvPr>
          <p:cNvSpPr>
            <a:spLocks noGrp="1"/>
          </p:cNvSpPr>
          <p:nvPr>
            <p:ph sz="quarter" idx="12"/>
          </p:nvPr>
        </p:nvSpPr>
        <p:spPr>
          <a:xfrm>
            <a:off x="505940" y="2186459"/>
            <a:ext cx="3494097" cy="3532535"/>
          </a:xfrm>
        </p:spPr>
        <p:txBody>
          <a:bodyPr/>
          <a:lstStyle>
            <a:lvl1pPr marL="0" indent="0">
              <a:lnSpc>
                <a:spcPct val="100000"/>
              </a:lnSpc>
              <a:buFontTx/>
              <a:buNone/>
              <a:defRPr sz="1800">
                <a:solidFill>
                  <a:schemeClr val="bg1"/>
                </a:solidFill>
              </a:defRPr>
            </a:lvl1pPr>
            <a:lvl2pPr marL="0" indent="0">
              <a:lnSpc>
                <a:spcPct val="100000"/>
              </a:lnSpc>
              <a:buFontTx/>
              <a:buNone/>
              <a:defRPr>
                <a:solidFill>
                  <a:schemeClr val="bg1"/>
                </a:solidFill>
              </a:defRPr>
            </a:lvl2pPr>
            <a:lvl3pPr marL="274293">
              <a:lnSpc>
                <a:spcPct val="100000"/>
              </a:lnSpc>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9" name="Footer Placeholder 1">
            <a:extLst>
              <a:ext uri="{FF2B5EF4-FFF2-40B4-BE49-F238E27FC236}">
                <a16:creationId xmlns:a16="http://schemas.microsoft.com/office/drawing/2014/main" id="{AC60DF0F-95DB-A645-A8B4-97DFB7711959}"/>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3" name="Group 12">
            <a:extLst>
              <a:ext uri="{FF2B5EF4-FFF2-40B4-BE49-F238E27FC236}">
                <a16:creationId xmlns:a16="http://schemas.microsoft.com/office/drawing/2014/main" id="{740F678C-4683-FB49-B52D-9206358757D4}"/>
              </a:ext>
            </a:extLst>
          </p:cNvPr>
          <p:cNvGrpSpPr/>
          <p:nvPr userDrawn="1"/>
        </p:nvGrpSpPr>
        <p:grpSpPr>
          <a:xfrm>
            <a:off x="11665158" y="0"/>
            <a:ext cx="534042" cy="536448"/>
            <a:chOff x="11160524" y="1148487"/>
            <a:chExt cx="534042" cy="536448"/>
          </a:xfrm>
        </p:grpSpPr>
        <p:sp>
          <p:nvSpPr>
            <p:cNvPr id="14" name="Rectangle 13">
              <a:extLst>
                <a:ext uri="{FF2B5EF4-FFF2-40B4-BE49-F238E27FC236}">
                  <a16:creationId xmlns:a16="http://schemas.microsoft.com/office/drawing/2014/main" id="{5CC1CD8E-137E-DC44-BEAB-4950D4D8E86F}"/>
                </a:ext>
              </a:extLst>
            </p:cNvPr>
            <p:cNvSpPr/>
            <p:nvPr userDrawn="1"/>
          </p:nvSpPr>
          <p:spPr>
            <a:xfrm>
              <a:off x="11160524" y="1148487"/>
              <a:ext cx="534042" cy="536448"/>
            </a:xfrm>
            <a:prstGeom prst="rect">
              <a:avLst/>
            </a:prstGeom>
            <a:solidFill>
              <a:srgbClr val="2C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5" name="Picture 14">
              <a:extLst>
                <a:ext uri="{FF2B5EF4-FFF2-40B4-BE49-F238E27FC236}">
                  <a16:creationId xmlns:a16="http://schemas.microsoft.com/office/drawing/2014/main" id="{461074E5-28CB-D34A-804A-35B087E973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4172198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1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5CE859-5D44-5448-AD6B-1DD353527D6C}"/>
              </a:ext>
            </a:extLst>
          </p:cNvPr>
          <p:cNvSpPr/>
          <p:nvPr userDrawn="1"/>
        </p:nvSpPr>
        <p:spPr>
          <a:xfrm>
            <a:off x="4879451" y="0"/>
            <a:ext cx="731946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2" name="Picture 21">
            <a:extLst>
              <a:ext uri="{FF2B5EF4-FFF2-40B4-BE49-F238E27FC236}">
                <a16:creationId xmlns:a16="http://schemas.microsoft.com/office/drawing/2014/main" id="{DD145454-EA75-EC47-AFBE-1227778B6A1D}"/>
              </a:ext>
            </a:extLst>
          </p:cNvPr>
          <p:cNvPicPr>
            <a:picLocks noChangeAspect="1"/>
          </p:cNvPicPr>
          <p:nvPr userDrawn="1"/>
        </p:nvPicPr>
        <p:blipFill rotWithShape="1">
          <a:blip r:embed="rId2" cstate="print">
            <a:alphaModFix amt="91000"/>
            <a:extLst>
              <a:ext uri="{28A0092B-C50C-407E-A947-70E740481C1C}">
                <a14:useLocalDpi xmlns:a14="http://schemas.microsoft.com/office/drawing/2010/main"/>
              </a:ext>
            </a:extLst>
          </a:blip>
          <a:srcRect b="23508"/>
          <a:stretch/>
        </p:blipFill>
        <p:spPr>
          <a:xfrm>
            <a:off x="4050654" y="519260"/>
            <a:ext cx="6756935" cy="6301368"/>
          </a:xfrm>
          <a:prstGeom prst="rect">
            <a:avLst/>
          </a:prstGeom>
        </p:spPr>
      </p:pic>
      <p:sp>
        <p:nvSpPr>
          <p:cNvPr id="10" name="Rectangle 9">
            <a:extLst>
              <a:ext uri="{FF2B5EF4-FFF2-40B4-BE49-F238E27FC236}">
                <a16:creationId xmlns:a16="http://schemas.microsoft.com/office/drawing/2014/main" id="{11F16BBD-7ADC-6048-A6DA-D24C1E067430}"/>
              </a:ext>
            </a:extLst>
          </p:cNvPr>
          <p:cNvSpPr/>
          <p:nvPr userDrawn="1"/>
        </p:nvSpPr>
        <p:spPr>
          <a:xfrm>
            <a:off x="4879455" y="0"/>
            <a:ext cx="7312551" cy="6858000"/>
          </a:xfrm>
          <a:prstGeom prst="rect">
            <a:avLst/>
          </a:prstGeom>
          <a:gradFill>
            <a:gsLst>
              <a:gs pos="1000">
                <a:srgbClr val="50BF34">
                  <a:alpha val="95000"/>
                </a:srgbClr>
              </a:gs>
              <a:gs pos="85000">
                <a:srgbClr val="00AEE6">
                  <a:alpha val="70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itle 1"/>
          <p:cNvSpPr>
            <a:spLocks noGrp="1"/>
          </p:cNvSpPr>
          <p:nvPr>
            <p:ph type="title" hasCustomPrompt="1"/>
          </p:nvPr>
        </p:nvSpPr>
        <p:spPr>
          <a:xfrm>
            <a:off x="505938" y="695916"/>
            <a:ext cx="3850751" cy="3849245"/>
          </a:xfrm>
        </p:spPr>
        <p:txBody>
          <a:bodyPr wrap="square" anchor="b"/>
          <a:lstStyle>
            <a:lvl1pPr marL="0" algn="l" defTabSz="914309" rtl="0" eaLnBrk="1" fontAlgn="base" latinLnBrk="0" hangingPunct="1">
              <a:lnSpc>
                <a:spcPct val="85000"/>
              </a:lnSpc>
              <a:spcBef>
                <a:spcPct val="0"/>
              </a:spcBef>
              <a:spcAft>
                <a:spcPct val="0"/>
              </a:spcAft>
              <a:defRPr lang="en-US" sz="4000" kern="0" cap="all" baseline="0" dirty="0">
                <a:solidFill>
                  <a:schemeClr val="tx1"/>
                </a:solidFill>
                <a:latin typeface="+mj-lt"/>
                <a:ea typeface="Roboto Light" panose="02000000000000000000" pitchFamily="2" charset="0"/>
                <a:cs typeface="+mj-cs"/>
              </a:defRPr>
            </a:lvl1pPr>
          </a:lstStyle>
          <a:p>
            <a:r>
              <a:rPr lang="en-US" dirty="0"/>
              <a:t>Insert statement here, up to five lines of text</a:t>
            </a:r>
          </a:p>
        </p:txBody>
      </p:sp>
      <p:sp>
        <p:nvSpPr>
          <p:cNvPr id="21" name="Content Placeholder 2">
            <a:extLst>
              <a:ext uri="{FF2B5EF4-FFF2-40B4-BE49-F238E27FC236}">
                <a16:creationId xmlns:a16="http://schemas.microsoft.com/office/drawing/2014/main" id="{3B623A80-9FFE-C943-892D-9E351EF64E6C}"/>
              </a:ext>
            </a:extLst>
          </p:cNvPr>
          <p:cNvSpPr>
            <a:spLocks noGrp="1"/>
          </p:cNvSpPr>
          <p:nvPr>
            <p:ph sz="quarter" idx="12"/>
          </p:nvPr>
        </p:nvSpPr>
        <p:spPr>
          <a:xfrm>
            <a:off x="5489054" y="1308102"/>
            <a:ext cx="6084855" cy="4635500"/>
          </a:xfrm>
        </p:spPr>
        <p:txBody>
          <a:bodyPr/>
          <a:lstStyle>
            <a:lvl1pPr marL="0" indent="0">
              <a:lnSpc>
                <a:spcPct val="100000"/>
              </a:lnSpc>
              <a:buFontTx/>
              <a:buNone/>
              <a:defRPr sz="1800">
                <a:solidFill>
                  <a:schemeClr val="bg1"/>
                </a:solidFill>
              </a:defRPr>
            </a:lvl1pPr>
            <a:lvl2pPr marL="0" indent="0">
              <a:buFontTx/>
              <a:buNone/>
              <a:defRPr>
                <a:solidFill>
                  <a:schemeClr val="bg1"/>
                </a:solidFill>
              </a:defRPr>
            </a:lvl2pPr>
            <a:lvl3pPr marL="274293">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1174FF10-E29F-4389-B4B1-C32F4AD80ECB}"/>
              </a:ext>
            </a:extLst>
          </p:cNvPr>
          <p:cNvSpPr>
            <a:spLocks noGrp="1"/>
          </p:cNvSpPr>
          <p:nvPr>
            <p:ph type="ftr" sz="quarter" idx="13"/>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41DA0DD5-CCE4-4B5C-A5F0-F39731A7C6E9}"/>
              </a:ext>
            </a:extLst>
          </p:cNvPr>
          <p:cNvSpPr>
            <a:spLocks noGrp="1"/>
          </p:cNvSpPr>
          <p:nvPr>
            <p:ph type="sldNum" sz="quarter" idx="14"/>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1" name="Rectangle 10">
            <a:extLst>
              <a:ext uri="{FF2B5EF4-FFF2-40B4-BE49-F238E27FC236}">
                <a16:creationId xmlns:a16="http://schemas.microsoft.com/office/drawing/2014/main" id="{20E55426-8B35-4833-B912-241029239714}"/>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Footer Placeholder 1">
            <a:extLst>
              <a:ext uri="{FF2B5EF4-FFF2-40B4-BE49-F238E27FC236}">
                <a16:creationId xmlns:a16="http://schemas.microsoft.com/office/drawing/2014/main" id="{8FCB213C-02AE-C54D-8CA9-6EB3B2E501D7}"/>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lumMod val="50000"/>
                  </a:schemeClr>
                </a:solidFill>
                <a:latin typeface="+mn-lt"/>
              </a:rPr>
              <a:t>Parsons Corporation</a:t>
            </a:r>
          </a:p>
        </p:txBody>
      </p:sp>
      <p:grpSp>
        <p:nvGrpSpPr>
          <p:cNvPr id="14" name="Group 13">
            <a:extLst>
              <a:ext uri="{FF2B5EF4-FFF2-40B4-BE49-F238E27FC236}">
                <a16:creationId xmlns:a16="http://schemas.microsoft.com/office/drawing/2014/main" id="{E16DF6A1-6A2D-A34E-BDDF-2C714070E7EE}"/>
              </a:ext>
            </a:extLst>
          </p:cNvPr>
          <p:cNvGrpSpPr/>
          <p:nvPr userDrawn="1"/>
        </p:nvGrpSpPr>
        <p:grpSpPr>
          <a:xfrm>
            <a:off x="11665273" y="0"/>
            <a:ext cx="534042" cy="536448"/>
            <a:chOff x="11160524" y="1148487"/>
            <a:chExt cx="534042" cy="536448"/>
          </a:xfrm>
        </p:grpSpPr>
        <p:sp>
          <p:nvSpPr>
            <p:cNvPr id="15" name="Rectangle 14">
              <a:extLst>
                <a:ext uri="{FF2B5EF4-FFF2-40B4-BE49-F238E27FC236}">
                  <a16:creationId xmlns:a16="http://schemas.microsoft.com/office/drawing/2014/main" id="{3E4A945E-30B5-2D4E-9AAC-8F5FFDB07880}"/>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6" name="Picture 15">
              <a:extLst>
                <a:ext uri="{FF2B5EF4-FFF2-40B4-BE49-F238E27FC236}">
                  <a16:creationId xmlns:a16="http://schemas.microsoft.com/office/drawing/2014/main" id="{0B55C3BF-1D5A-F14B-BA9A-523C6DA3B5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3145327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12">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33C63E62-39ED-FD42-8D2A-66B6A344B267}"/>
              </a:ext>
            </a:extLst>
          </p:cNvPr>
          <p:cNvSpPr>
            <a:spLocks noGrp="1"/>
          </p:cNvSpPr>
          <p:nvPr>
            <p:ph type="pic" sz="quarter" idx="15"/>
          </p:nvPr>
        </p:nvSpPr>
        <p:spPr>
          <a:xfrm>
            <a:off x="-88898" y="1313707"/>
            <a:ext cx="12280900" cy="3886200"/>
          </a:xfrm>
          <a:solidFill>
            <a:schemeClr val="tx1"/>
          </a:solidFill>
          <a:ln>
            <a:noFill/>
          </a:ln>
        </p:spPr>
        <p:txBody>
          <a:bodyPr/>
          <a:lstStyle/>
          <a:p>
            <a:r>
              <a:rPr lang="en-US"/>
              <a:t>Click icon to add picture</a:t>
            </a:r>
          </a:p>
        </p:txBody>
      </p:sp>
      <p:sp>
        <p:nvSpPr>
          <p:cNvPr id="15" name="Content Placeholder 2">
            <a:extLst>
              <a:ext uri="{FF2B5EF4-FFF2-40B4-BE49-F238E27FC236}">
                <a16:creationId xmlns:a16="http://schemas.microsoft.com/office/drawing/2014/main" id="{8CFE5B06-EC11-B145-B815-9A02D59D9603}"/>
              </a:ext>
            </a:extLst>
          </p:cNvPr>
          <p:cNvSpPr>
            <a:spLocks noGrp="1"/>
          </p:cNvSpPr>
          <p:nvPr>
            <p:ph sz="quarter" idx="12"/>
          </p:nvPr>
        </p:nvSpPr>
        <p:spPr>
          <a:xfrm>
            <a:off x="723900" y="1313707"/>
            <a:ext cx="4594909" cy="3886200"/>
          </a:xfrm>
          <a:gradFill>
            <a:gsLst>
              <a:gs pos="1000">
                <a:srgbClr val="50BF34"/>
              </a:gs>
              <a:gs pos="80000">
                <a:srgbClr val="00AEE6"/>
              </a:gs>
            </a:gsLst>
            <a:lin ang="18900000" scaled="0"/>
          </a:gradFill>
        </p:spPr>
        <p:txBody>
          <a:bodyPr lIns="274320" tIns="274320" rIns="274320" bIns="274320"/>
          <a:lstStyle>
            <a:lvl1pPr marL="0" indent="0">
              <a:lnSpc>
                <a:spcPct val="100000"/>
              </a:lnSpc>
              <a:buFontTx/>
              <a:buNone/>
              <a:defRPr sz="1800">
                <a:solidFill>
                  <a:schemeClr val="bg1"/>
                </a:solidFill>
              </a:defRPr>
            </a:lvl1pPr>
            <a:lvl2pPr marL="0" indent="0">
              <a:lnSpc>
                <a:spcPct val="100000"/>
              </a:lnSpc>
              <a:buFontTx/>
              <a:buNone/>
              <a:defRPr>
                <a:solidFill>
                  <a:schemeClr val="bg1"/>
                </a:solidFill>
              </a:defRPr>
            </a:lvl2pPr>
            <a:lvl3pPr marL="274293">
              <a:lnSpc>
                <a:spcPct val="100000"/>
              </a:lnSpc>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172E9FE1-75C0-4B20-8350-C72449D7C80B}"/>
              </a:ext>
            </a:extLst>
          </p:cNvPr>
          <p:cNvSpPr>
            <a:spLocks noGrp="1"/>
          </p:cNvSpPr>
          <p:nvPr>
            <p:ph type="ftr" sz="quarter" idx="16"/>
          </p:nvPr>
        </p:nvSpPr>
        <p:spPr/>
        <p:txBody>
          <a:bodyPr/>
          <a:lstStyle>
            <a:lvl1pPr>
              <a:defRPr>
                <a:solidFill>
                  <a:schemeClr val="bg1">
                    <a:lumMod val="50000"/>
                  </a:schemeClr>
                </a:solidFill>
              </a:defRPr>
            </a:lvl1pPr>
          </a:lstStyle>
          <a:p>
            <a:r>
              <a:rPr lang="en-US" dirty="0"/>
              <a:t>Sensitive / Proprietary</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39137974-EE47-4DEE-BA39-B16C92152D4B}"/>
              </a:ext>
            </a:extLst>
          </p:cNvPr>
          <p:cNvSpPr>
            <a:spLocks noGrp="1"/>
          </p:cNvSpPr>
          <p:nvPr>
            <p:ph type="sldNum" sz="quarter" idx="17"/>
          </p:nvPr>
        </p:nvSpPr>
        <p:spPr/>
        <p:txBody>
          <a:bodyPr/>
          <a:lstStyle>
            <a:lvl1pPr>
              <a:defRPr>
                <a:solidFill>
                  <a:schemeClr val="bg1">
                    <a:lumMod val="50000"/>
                  </a:schemeClr>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5" name="Title 4">
            <a:extLst>
              <a:ext uri="{FF2B5EF4-FFF2-40B4-BE49-F238E27FC236}">
                <a16:creationId xmlns:a16="http://schemas.microsoft.com/office/drawing/2014/main" id="{B3A60E4C-A798-4404-8482-CF0863A06646}"/>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DA9E577A-686E-45EE-98AE-6B7908461A2C}"/>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1" name="Group 10">
            <a:extLst>
              <a:ext uri="{FF2B5EF4-FFF2-40B4-BE49-F238E27FC236}">
                <a16:creationId xmlns:a16="http://schemas.microsoft.com/office/drawing/2014/main" id="{2E1CDE1A-430A-1D48-8662-A3DAA3F34527}"/>
              </a:ext>
            </a:extLst>
          </p:cNvPr>
          <p:cNvGrpSpPr/>
          <p:nvPr userDrawn="1"/>
        </p:nvGrpSpPr>
        <p:grpSpPr>
          <a:xfrm>
            <a:off x="11665273" y="0"/>
            <a:ext cx="534042" cy="536448"/>
            <a:chOff x="11160524" y="1148487"/>
            <a:chExt cx="534042" cy="536448"/>
          </a:xfrm>
        </p:grpSpPr>
        <p:sp>
          <p:nvSpPr>
            <p:cNvPr id="13" name="Rectangle 12">
              <a:extLst>
                <a:ext uri="{FF2B5EF4-FFF2-40B4-BE49-F238E27FC236}">
                  <a16:creationId xmlns:a16="http://schemas.microsoft.com/office/drawing/2014/main" id="{FE92F796-5D22-2A49-85EA-F27EC7BB539A}"/>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8" name="Picture 17">
              <a:extLst>
                <a:ext uri="{FF2B5EF4-FFF2-40B4-BE49-F238E27FC236}">
                  <a16:creationId xmlns:a16="http://schemas.microsoft.com/office/drawing/2014/main" id="{8427595B-4539-0848-8637-0245892D7F7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818129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50394-52AD-4FBF-A164-73CC128A266D}"/>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3FEF2D98-3C24-4628-8743-2CF29F7FB916}"/>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18AD4CF0-6306-4FB1-84FA-8D35FA796B20}"/>
              </a:ext>
            </a:extLst>
          </p:cNvPr>
          <p:cNvSpPr>
            <a:spLocks noGrp="1"/>
          </p:cNvSpPr>
          <p:nvPr>
            <p:ph sz="quarter" idx="12"/>
          </p:nvPr>
        </p:nvSpPr>
        <p:spPr>
          <a:xfrm>
            <a:off x="505933" y="1285636"/>
            <a:ext cx="11087099" cy="5073501"/>
          </a:xfrm>
        </p:spPr>
        <p:txBody>
          <a:bodyPr/>
          <a:lstStyle>
            <a:lvl1pPr marL="0" indent="0">
              <a:buNone/>
              <a:defRPr/>
            </a:lvl1pPr>
            <a:lvl2pPr>
              <a:buClr>
                <a:srgbClr val="0251E6"/>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C9BD0E20-6A7D-40F6-AF0F-900B1BF919D7}"/>
              </a:ext>
            </a:extLst>
          </p:cNvPr>
          <p:cNvSpPr>
            <a:spLocks noGrp="1"/>
          </p:cNvSpPr>
          <p:nvPr>
            <p:ph type="ftr" sz="quarter" idx="13"/>
          </p:nvPr>
        </p:nvSpPr>
        <p:spPr/>
        <p:txBody>
          <a:body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0DE7A3D5-1E55-4DFC-A340-410E79A5F284}"/>
              </a:ext>
            </a:extLst>
          </p:cNvPr>
          <p:cNvSpPr>
            <a:spLocks noGrp="1"/>
          </p:cNvSpPr>
          <p:nvPr>
            <p:ph type="sldNum" sz="quarter" idx="14"/>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5" name="Title 4">
            <a:extLst>
              <a:ext uri="{FF2B5EF4-FFF2-40B4-BE49-F238E27FC236}">
                <a16:creationId xmlns:a16="http://schemas.microsoft.com/office/drawing/2014/main" id="{C80F83FA-2D52-482E-BF01-CE261FD10C6E}"/>
              </a:ext>
            </a:extLst>
          </p:cNvPr>
          <p:cNvSpPr>
            <a:spLocks noGrp="1"/>
          </p:cNvSpPr>
          <p:nvPr>
            <p:ph type="title"/>
          </p:nvPr>
        </p:nvSpPr>
        <p:spPr/>
        <p:txBody>
          <a:bodyPr/>
          <a:lstStyle/>
          <a:p>
            <a:r>
              <a:rPr lang="en-US"/>
              <a:t>Click to edit Master title style</a:t>
            </a:r>
          </a:p>
        </p:txBody>
      </p:sp>
      <p:sp>
        <p:nvSpPr>
          <p:cNvPr id="9" name="Footer Placeholder 1">
            <a:extLst>
              <a:ext uri="{FF2B5EF4-FFF2-40B4-BE49-F238E27FC236}">
                <a16:creationId xmlns:a16="http://schemas.microsoft.com/office/drawing/2014/main" id="{F0AEEAD6-8248-0346-9228-52DC7EFEF961}"/>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2" name="Group 11">
            <a:extLst>
              <a:ext uri="{FF2B5EF4-FFF2-40B4-BE49-F238E27FC236}">
                <a16:creationId xmlns:a16="http://schemas.microsoft.com/office/drawing/2014/main" id="{651EE644-E8F9-2542-B2A6-7E55EC28BCC1}"/>
              </a:ext>
            </a:extLst>
          </p:cNvPr>
          <p:cNvGrpSpPr/>
          <p:nvPr userDrawn="1"/>
        </p:nvGrpSpPr>
        <p:grpSpPr>
          <a:xfrm>
            <a:off x="11665273" y="0"/>
            <a:ext cx="534042" cy="536448"/>
            <a:chOff x="11160524" y="1148487"/>
            <a:chExt cx="534042" cy="536448"/>
          </a:xfrm>
        </p:grpSpPr>
        <p:sp>
          <p:nvSpPr>
            <p:cNvPr id="13" name="Rectangle 12">
              <a:extLst>
                <a:ext uri="{FF2B5EF4-FFF2-40B4-BE49-F238E27FC236}">
                  <a16:creationId xmlns:a16="http://schemas.microsoft.com/office/drawing/2014/main" id="{DEC2FFEB-371B-1A48-B3BD-78FEC4BEF61B}"/>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7" name="Picture 16">
              <a:extLst>
                <a:ext uri="{FF2B5EF4-FFF2-40B4-BE49-F238E27FC236}">
                  <a16:creationId xmlns:a16="http://schemas.microsoft.com/office/drawing/2014/main" id="{3EBDB88A-D38D-9544-84F5-3F56CD8D879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2543581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Subheader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AF86A4-8882-420D-A42A-9F5190397EC1}"/>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0306B61B-471E-4C96-94F4-929AA4583F4D}"/>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505398" y="1497374"/>
            <a:ext cx="11097383" cy="4619855"/>
          </a:xfrm>
        </p:spPr>
        <p:txBody>
          <a:bodyPr/>
          <a:lstStyle>
            <a:lvl1pPr marL="0" indent="0">
              <a:buNone/>
              <a:defRPr sz="1800"/>
            </a:lvl1pPr>
            <a:lvl2pPr>
              <a:buClr>
                <a:srgbClr val="0251E6"/>
              </a:buClr>
              <a:defRPr sz="14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3F227409-4E0C-4033-8045-C03777D34AAB}"/>
              </a:ext>
            </a:extLst>
          </p:cNvPr>
          <p:cNvSpPr>
            <a:spLocks noGrp="1"/>
          </p:cNvSpPr>
          <p:nvPr>
            <p:ph type="body" sz="quarter" idx="13" hasCustomPrompt="1"/>
          </p:nvPr>
        </p:nvSpPr>
        <p:spPr>
          <a:xfrm>
            <a:off x="524025" y="1015346"/>
            <a:ext cx="11396475" cy="333375"/>
          </a:xfrm>
        </p:spPr>
        <p:txBody>
          <a:bodyPr anchor="ctr" anchorCtr="0"/>
          <a:lstStyle>
            <a:lvl1pPr marL="0" indent="0">
              <a:buFont typeface="Wingdings" panose="05000000000000000000" pitchFamily="2" charset="2"/>
              <a:buNone/>
              <a:defRPr sz="1600" b="0">
                <a:solidFill>
                  <a:schemeClr val="bg1">
                    <a:lumMod val="50000"/>
                  </a:schemeClr>
                </a:solidFill>
                <a:latin typeface="+mn-lt"/>
                <a:cs typeface="Arial" panose="020B0604020202020204" pitchFamily="34" charset="0"/>
              </a:defRPr>
            </a:lvl1pPr>
          </a:lstStyle>
          <a:p>
            <a:pPr lvl="0"/>
            <a:r>
              <a:rPr lang="en-US" dirty="0"/>
              <a:t>Subtitle</a:t>
            </a:r>
          </a:p>
        </p:txBody>
      </p:sp>
      <p:sp>
        <p:nvSpPr>
          <p:cNvPr id="4" name="Footer Placeholder 3">
            <a:extLst>
              <a:ext uri="{FF2B5EF4-FFF2-40B4-BE49-F238E27FC236}">
                <a16:creationId xmlns:a16="http://schemas.microsoft.com/office/drawing/2014/main" id="{DE8A3D63-AB47-4E99-8F89-25E010C3D5B5}"/>
              </a:ext>
            </a:extLst>
          </p:cNvPr>
          <p:cNvSpPr>
            <a:spLocks noGrp="1"/>
          </p:cNvSpPr>
          <p:nvPr>
            <p:ph type="ftr" sz="quarter" idx="14"/>
          </p:nvPr>
        </p:nvSpPr>
        <p:spPr/>
        <p:txBody>
          <a:bodyPr/>
          <a:lstStyle/>
          <a:p>
            <a:r>
              <a:rPr lang="en-US" dirty="0"/>
              <a:t>Sensitive / Proprietary</a:t>
            </a:r>
            <a:endParaRPr lang="en-US" dirty="0">
              <a:latin typeface="Franklin Gothic Medium" panose="020B0603020102020204" pitchFamily="34" charset="0"/>
            </a:endParaRPr>
          </a:p>
        </p:txBody>
      </p:sp>
      <p:sp>
        <p:nvSpPr>
          <p:cNvPr id="5" name="Slide Number Placeholder 4">
            <a:extLst>
              <a:ext uri="{FF2B5EF4-FFF2-40B4-BE49-F238E27FC236}">
                <a16:creationId xmlns:a16="http://schemas.microsoft.com/office/drawing/2014/main" id="{1414B01E-EEEB-4DC4-A436-468B11B2E569}"/>
              </a:ext>
            </a:extLst>
          </p:cNvPr>
          <p:cNvSpPr>
            <a:spLocks noGrp="1"/>
          </p:cNvSpPr>
          <p:nvPr>
            <p:ph type="sldNum" sz="quarter" idx="15"/>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6" name="Title 5">
            <a:extLst>
              <a:ext uri="{FF2B5EF4-FFF2-40B4-BE49-F238E27FC236}">
                <a16:creationId xmlns:a16="http://schemas.microsoft.com/office/drawing/2014/main" id="{7CF270F3-C073-42BA-A4F6-3FC0CA4831C0}"/>
              </a:ext>
            </a:extLst>
          </p:cNvPr>
          <p:cNvSpPr>
            <a:spLocks noGrp="1"/>
          </p:cNvSpPr>
          <p:nvPr>
            <p:ph type="title"/>
          </p:nvPr>
        </p:nvSpPr>
        <p:spPr/>
        <p:txBody>
          <a:bodyPr/>
          <a:lstStyle/>
          <a:p>
            <a:r>
              <a:rPr lang="en-US"/>
              <a:t>Click to edit Master title style</a:t>
            </a:r>
          </a:p>
        </p:txBody>
      </p:sp>
      <p:sp>
        <p:nvSpPr>
          <p:cNvPr id="10" name="Footer Placeholder 1">
            <a:extLst>
              <a:ext uri="{FF2B5EF4-FFF2-40B4-BE49-F238E27FC236}">
                <a16:creationId xmlns:a16="http://schemas.microsoft.com/office/drawing/2014/main" id="{941D165D-A5E7-3344-AEEC-3EDE0BCD591F}"/>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3" name="Group 12">
            <a:extLst>
              <a:ext uri="{FF2B5EF4-FFF2-40B4-BE49-F238E27FC236}">
                <a16:creationId xmlns:a16="http://schemas.microsoft.com/office/drawing/2014/main" id="{B2CFAC34-039B-6A40-BBDF-DB3B6C088080}"/>
              </a:ext>
            </a:extLst>
          </p:cNvPr>
          <p:cNvGrpSpPr/>
          <p:nvPr userDrawn="1"/>
        </p:nvGrpSpPr>
        <p:grpSpPr>
          <a:xfrm>
            <a:off x="11665273" y="0"/>
            <a:ext cx="534042" cy="536448"/>
            <a:chOff x="11160524" y="1148487"/>
            <a:chExt cx="534042" cy="536448"/>
          </a:xfrm>
        </p:grpSpPr>
        <p:sp>
          <p:nvSpPr>
            <p:cNvPr id="14" name="Rectangle 13">
              <a:extLst>
                <a:ext uri="{FF2B5EF4-FFF2-40B4-BE49-F238E27FC236}">
                  <a16:creationId xmlns:a16="http://schemas.microsoft.com/office/drawing/2014/main" id="{AC04012C-FC7B-8244-9CBB-F593FD49733D}"/>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5" name="Picture 14">
              <a:extLst>
                <a:ext uri="{FF2B5EF4-FFF2-40B4-BE49-F238E27FC236}">
                  <a16:creationId xmlns:a16="http://schemas.microsoft.com/office/drawing/2014/main" id="{120AB260-55A7-734E-B792-57D879B3B9D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3770982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5CE859-5D44-5448-AD6B-1DD353527D6C}"/>
              </a:ext>
            </a:extLst>
          </p:cNvPr>
          <p:cNvSpPr/>
          <p:nvPr userDrawn="1"/>
        </p:nvSpPr>
        <p:spPr>
          <a:xfrm>
            <a:off x="5" y="0"/>
            <a:ext cx="1219891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descr="A picture containing light, outdoor, water, building&#10;&#10;Description automatically generated">
            <a:extLst>
              <a:ext uri="{FF2B5EF4-FFF2-40B4-BE49-F238E27FC236}">
                <a16:creationId xmlns:a16="http://schemas.microsoft.com/office/drawing/2014/main" id="{89423DE8-7702-4C15-8525-D07897358ABB}"/>
              </a:ext>
            </a:extLst>
          </p:cNvPr>
          <p:cNvPicPr>
            <a:picLocks noChangeAspect="1"/>
          </p:cNvPicPr>
          <p:nvPr userDrawn="1"/>
        </p:nvPicPr>
        <p:blipFill rotWithShape="1">
          <a:blip r:embed="rId2">
            <a:alphaModFix amt="65000"/>
          </a:blip>
          <a:srcRect l="5384" t="14741" b="17415"/>
          <a:stretch/>
        </p:blipFill>
        <p:spPr>
          <a:xfrm>
            <a:off x="5" y="-1"/>
            <a:ext cx="12198919" cy="6858001"/>
          </a:xfrm>
          <a:prstGeom prst="rect">
            <a:avLst/>
          </a:prstGeom>
        </p:spPr>
      </p:pic>
      <p:sp>
        <p:nvSpPr>
          <p:cNvPr id="10" name="Rectangle 9">
            <a:extLst>
              <a:ext uri="{FF2B5EF4-FFF2-40B4-BE49-F238E27FC236}">
                <a16:creationId xmlns:a16="http://schemas.microsoft.com/office/drawing/2014/main" id="{11F16BBD-7ADC-6048-A6DA-D24C1E067430}"/>
              </a:ext>
            </a:extLst>
          </p:cNvPr>
          <p:cNvSpPr/>
          <p:nvPr userDrawn="1"/>
        </p:nvSpPr>
        <p:spPr>
          <a:xfrm>
            <a:off x="491562" y="477197"/>
            <a:ext cx="5627263" cy="5950967"/>
          </a:xfrm>
          <a:prstGeom prst="rect">
            <a:avLst/>
          </a:prstGeom>
          <a:gradFill>
            <a:gsLst>
              <a:gs pos="1000">
                <a:srgbClr val="50BF34">
                  <a:alpha val="95000"/>
                </a:srgbClr>
              </a:gs>
              <a:gs pos="85000">
                <a:srgbClr val="00AEE6">
                  <a:alpha val="70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itle 1"/>
          <p:cNvSpPr>
            <a:spLocks noGrp="1"/>
          </p:cNvSpPr>
          <p:nvPr>
            <p:ph type="title" hasCustomPrompt="1"/>
          </p:nvPr>
        </p:nvSpPr>
        <p:spPr>
          <a:xfrm>
            <a:off x="1086955" y="1659908"/>
            <a:ext cx="4750176" cy="1884957"/>
          </a:xfrm>
        </p:spPr>
        <p:txBody>
          <a:bodyPr wrap="square" anchor="b"/>
          <a:lstStyle>
            <a:lvl1pPr marL="0" algn="l" defTabSz="914309" rtl="0" eaLnBrk="1" fontAlgn="base" latinLnBrk="0" hangingPunct="1">
              <a:lnSpc>
                <a:spcPct val="85000"/>
              </a:lnSpc>
              <a:spcBef>
                <a:spcPct val="0"/>
              </a:spcBef>
              <a:spcAft>
                <a:spcPct val="0"/>
              </a:spcAft>
              <a:defRPr lang="en-US" sz="4000" kern="0" cap="all" baseline="0" dirty="0">
                <a:solidFill>
                  <a:schemeClr val="bg1"/>
                </a:solidFill>
                <a:latin typeface="+mj-lt"/>
                <a:ea typeface="Roboto Light" panose="02000000000000000000" pitchFamily="2" charset="0"/>
                <a:cs typeface="+mj-cs"/>
              </a:defRPr>
            </a:lvl1pPr>
          </a:lstStyle>
          <a:p>
            <a:r>
              <a:rPr lang="en-US" dirty="0"/>
              <a:t>CLICK TO ADD </a:t>
            </a:r>
            <a:br>
              <a:rPr lang="en-US" dirty="0"/>
            </a:br>
            <a:r>
              <a:rPr lang="en-US" dirty="0"/>
              <a:t>Slide Title</a:t>
            </a:r>
          </a:p>
        </p:txBody>
      </p:sp>
      <p:sp>
        <p:nvSpPr>
          <p:cNvPr id="11" name="Rectangle 10">
            <a:extLst>
              <a:ext uri="{FF2B5EF4-FFF2-40B4-BE49-F238E27FC236}">
                <a16:creationId xmlns:a16="http://schemas.microsoft.com/office/drawing/2014/main" id="{4DE1B808-C228-1647-8583-3276328CA146}"/>
              </a:ext>
            </a:extLst>
          </p:cNvPr>
          <p:cNvSpPr/>
          <p:nvPr userDrawn="1"/>
        </p:nvSpPr>
        <p:spPr>
          <a:xfrm>
            <a:off x="6096000" y="490870"/>
            <a:ext cx="5600701" cy="5950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7C8EABE8-6CBA-4041-8C67-1D550155645B}"/>
              </a:ext>
            </a:extLst>
          </p:cNvPr>
          <p:cNvSpPr>
            <a:spLocks noGrp="1"/>
          </p:cNvSpPr>
          <p:nvPr>
            <p:ph sz="quarter" idx="12"/>
          </p:nvPr>
        </p:nvSpPr>
        <p:spPr>
          <a:xfrm>
            <a:off x="6588128" y="1014413"/>
            <a:ext cx="4672013" cy="4948237"/>
          </a:xfrm>
        </p:spPr>
        <p:txBody>
          <a:bodyPr/>
          <a:lstStyle>
            <a:lvl1pPr marL="0" indent="0">
              <a:lnSpc>
                <a:spcPct val="100000"/>
              </a:lnSpc>
              <a:spcBef>
                <a:spcPts val="1800"/>
              </a:spcBef>
              <a:buFontTx/>
              <a:buNone/>
              <a:defRPr sz="1800">
                <a:solidFill>
                  <a:schemeClr val="tx1"/>
                </a:solidFill>
              </a:defRPr>
            </a:lvl1pPr>
            <a:lvl2pPr marL="0" indent="0">
              <a:lnSpc>
                <a:spcPct val="100000"/>
              </a:lnSpc>
              <a:buFontTx/>
              <a:buNone/>
              <a:defRPr/>
            </a:lvl2pPr>
            <a:lvl3pPr marL="274293">
              <a:lnSpc>
                <a:spcPct val="100000"/>
              </a:lnSpc>
              <a:defRPr/>
            </a:lvl3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8069FF1F-DDCB-4FE5-93CD-86B5EB7C37E7}"/>
              </a:ext>
            </a:extLst>
          </p:cNvPr>
          <p:cNvSpPr>
            <a:spLocks noGrp="1"/>
          </p:cNvSpPr>
          <p:nvPr>
            <p:ph type="ftr" sz="quarter" idx="13"/>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5" name="Slide Number Placeholder 4">
            <a:extLst>
              <a:ext uri="{FF2B5EF4-FFF2-40B4-BE49-F238E27FC236}">
                <a16:creationId xmlns:a16="http://schemas.microsoft.com/office/drawing/2014/main" id="{39C4180B-AB4C-492D-9EF3-43238EBA49A3}"/>
              </a:ext>
            </a:extLst>
          </p:cNvPr>
          <p:cNvSpPr>
            <a:spLocks noGrp="1"/>
          </p:cNvSpPr>
          <p:nvPr>
            <p:ph type="sldNum" sz="quarter" idx="14"/>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5" name="Rectangle 3">
            <a:extLst>
              <a:ext uri="{FF2B5EF4-FFF2-40B4-BE49-F238E27FC236}">
                <a16:creationId xmlns:a16="http://schemas.microsoft.com/office/drawing/2014/main" id="{97106B1B-F73A-49E7-9394-3B098D4077E3}"/>
              </a:ext>
            </a:extLst>
          </p:cNvPr>
          <p:cNvSpPr>
            <a:spLocks noGrp="1" noChangeArrowheads="1"/>
          </p:cNvSpPr>
          <p:nvPr>
            <p:ph type="subTitle" idx="1"/>
          </p:nvPr>
        </p:nvSpPr>
        <p:spPr>
          <a:xfrm>
            <a:off x="1082401" y="3626644"/>
            <a:ext cx="4750177" cy="1571448"/>
          </a:xfrm>
        </p:spPr>
        <p:txBody>
          <a:bodyPr/>
          <a:lstStyle>
            <a:lvl1pPr marL="0" indent="0">
              <a:buFont typeface="Wingdings" pitchFamily="2" charset="2"/>
              <a:buNone/>
              <a:defRPr sz="2000" cap="all" baseline="0">
                <a:solidFill>
                  <a:schemeClr val="bg1"/>
                </a:solidFill>
                <a:latin typeface="+mn-lt"/>
              </a:defRPr>
            </a:lvl1pPr>
          </a:lstStyle>
          <a:p>
            <a:r>
              <a:rPr lang="en-US"/>
              <a:t>Click to edit Master subtitle style</a:t>
            </a:r>
            <a:endParaRPr lang="en-US" dirty="0"/>
          </a:p>
        </p:txBody>
      </p:sp>
      <p:sp>
        <p:nvSpPr>
          <p:cNvPr id="12" name="Footer Placeholder 1">
            <a:extLst>
              <a:ext uri="{FF2B5EF4-FFF2-40B4-BE49-F238E27FC236}">
                <a16:creationId xmlns:a16="http://schemas.microsoft.com/office/drawing/2014/main" id="{1F5E4828-2B19-5C4A-8245-F096DDF59777}"/>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Franklin Gothic Medium" panose="020B0603020102020204" pitchFamily="34" charset="0"/>
              </a:rPr>
              <a:t>Parsons Corporation</a:t>
            </a:r>
          </a:p>
        </p:txBody>
      </p:sp>
      <p:sp>
        <p:nvSpPr>
          <p:cNvPr id="25" name="Rectangle 24">
            <a:extLst>
              <a:ext uri="{FF2B5EF4-FFF2-40B4-BE49-F238E27FC236}">
                <a16:creationId xmlns:a16="http://schemas.microsoft.com/office/drawing/2014/main" id="{7AA79759-D183-D34B-BF53-60D39C4BCE18}"/>
              </a:ext>
            </a:extLst>
          </p:cNvPr>
          <p:cNvSpPr/>
          <p:nvPr userDrawn="1"/>
        </p:nvSpPr>
        <p:spPr>
          <a:xfrm>
            <a:off x="11162658" y="486445"/>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46DBCEE-B3BC-D94F-B6F1-670F0A2744F9}"/>
              </a:ext>
            </a:extLst>
          </p:cNvPr>
          <p:cNvPicPr>
            <a:picLocks noChangeAspect="1"/>
          </p:cNvPicPr>
          <p:nvPr userDrawn="1"/>
        </p:nvPicPr>
        <p:blipFill>
          <a:blip r:embed="rId3"/>
          <a:stretch>
            <a:fillRect/>
          </a:stretch>
        </p:blipFill>
        <p:spPr>
          <a:xfrm>
            <a:off x="11309791" y="603712"/>
            <a:ext cx="265176" cy="314615"/>
          </a:xfrm>
          <a:prstGeom prst="rect">
            <a:avLst/>
          </a:prstGeom>
        </p:spPr>
      </p:pic>
    </p:spTree>
    <p:extLst>
      <p:ext uri="{BB962C8B-B14F-4D97-AF65-F5344CB8AC3E}">
        <p14:creationId xmlns:p14="http://schemas.microsoft.com/office/powerpoint/2010/main" val="24882848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5452E6-7223-4C3E-A041-E706077C6FB6}"/>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8D7341A5-0B09-4929-A654-F0F6AC321EB9}"/>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a:extLst>
              <a:ext uri="{FF2B5EF4-FFF2-40B4-BE49-F238E27FC236}">
                <a16:creationId xmlns:a16="http://schemas.microsoft.com/office/drawing/2014/main" id="{D903461A-6B47-4E51-B746-8D8C250F11C6}"/>
              </a:ext>
            </a:extLst>
          </p:cNvPr>
          <p:cNvSpPr>
            <a:spLocks noGrp="1"/>
          </p:cNvSpPr>
          <p:nvPr>
            <p:ph type="ftr" sz="quarter" idx="10"/>
          </p:nvPr>
        </p:nvSpPr>
        <p:spPr/>
        <p:txBody>
          <a:bodyPr/>
          <a:lstStyle/>
          <a:p>
            <a:r>
              <a:rPr lang="en-US" dirty="0"/>
              <a:t>Sensitive / Proprietary</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0CFD33B7-5B6F-41E2-99B4-EC10A90D7C32}"/>
              </a:ext>
            </a:extLst>
          </p:cNvPr>
          <p:cNvSpPr>
            <a:spLocks noGrp="1"/>
          </p:cNvSpPr>
          <p:nvPr>
            <p:ph type="sldNum" sz="quarter" idx="11"/>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5" name="Title 4">
            <a:extLst>
              <a:ext uri="{FF2B5EF4-FFF2-40B4-BE49-F238E27FC236}">
                <a16:creationId xmlns:a16="http://schemas.microsoft.com/office/drawing/2014/main" id="{08CBAFEE-7326-4ED8-AE21-27C9FCAC1CD4}"/>
              </a:ext>
            </a:extLst>
          </p:cNvPr>
          <p:cNvSpPr>
            <a:spLocks noGrp="1"/>
          </p:cNvSpPr>
          <p:nvPr>
            <p:ph type="title"/>
          </p:nvPr>
        </p:nvSpPr>
        <p:spPr/>
        <p:txBody>
          <a:bodyPr/>
          <a:lstStyle/>
          <a:p>
            <a:r>
              <a:rPr lang="en-US"/>
              <a:t>Click to edit Master title style</a:t>
            </a:r>
          </a:p>
        </p:txBody>
      </p:sp>
      <p:sp>
        <p:nvSpPr>
          <p:cNvPr id="8" name="Footer Placeholder 1">
            <a:extLst>
              <a:ext uri="{FF2B5EF4-FFF2-40B4-BE49-F238E27FC236}">
                <a16:creationId xmlns:a16="http://schemas.microsoft.com/office/drawing/2014/main" id="{268F6AA6-84FD-E942-B177-04E7C5C983A7}"/>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1" name="Group 10">
            <a:extLst>
              <a:ext uri="{FF2B5EF4-FFF2-40B4-BE49-F238E27FC236}">
                <a16:creationId xmlns:a16="http://schemas.microsoft.com/office/drawing/2014/main" id="{A11119A8-46ED-1648-AE37-B93C4E0AF89D}"/>
              </a:ext>
            </a:extLst>
          </p:cNvPr>
          <p:cNvGrpSpPr/>
          <p:nvPr userDrawn="1"/>
        </p:nvGrpSpPr>
        <p:grpSpPr>
          <a:xfrm>
            <a:off x="11665273" y="0"/>
            <a:ext cx="534042" cy="536448"/>
            <a:chOff x="11160524" y="1148487"/>
            <a:chExt cx="534042" cy="536448"/>
          </a:xfrm>
        </p:grpSpPr>
        <p:sp>
          <p:nvSpPr>
            <p:cNvPr id="12" name="Rectangle 11">
              <a:extLst>
                <a:ext uri="{FF2B5EF4-FFF2-40B4-BE49-F238E27FC236}">
                  <a16:creationId xmlns:a16="http://schemas.microsoft.com/office/drawing/2014/main" id="{9CC9D6D9-EE11-B644-8B15-D223329B2D34}"/>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6" name="Picture 15">
              <a:extLst>
                <a:ext uri="{FF2B5EF4-FFF2-40B4-BE49-F238E27FC236}">
                  <a16:creationId xmlns:a16="http://schemas.microsoft.com/office/drawing/2014/main" id="{B86F3DFD-A589-CC41-B5F8-324B8338CA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6346591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Subheader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D8F9AD-0F35-4F3A-8114-56FC09B46C45}"/>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84170916-A500-4638-8044-9F463F805345}"/>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6">
            <a:extLst>
              <a:ext uri="{FF2B5EF4-FFF2-40B4-BE49-F238E27FC236}">
                <a16:creationId xmlns:a16="http://schemas.microsoft.com/office/drawing/2014/main" id="{922CE42A-CB28-4300-8E9E-E8BEE2EDF52C}"/>
              </a:ext>
            </a:extLst>
          </p:cNvPr>
          <p:cNvSpPr>
            <a:spLocks noGrp="1"/>
          </p:cNvSpPr>
          <p:nvPr>
            <p:ph type="body" sz="quarter" idx="13" hasCustomPrompt="1"/>
          </p:nvPr>
        </p:nvSpPr>
        <p:spPr>
          <a:xfrm>
            <a:off x="522177" y="1015346"/>
            <a:ext cx="11404747" cy="333375"/>
          </a:xfrm>
        </p:spPr>
        <p:txBody>
          <a:bodyPr anchor="ctr" anchorCtr="0"/>
          <a:lstStyle>
            <a:lvl1pPr marL="0" indent="0">
              <a:buFont typeface="Wingdings" panose="05000000000000000000" pitchFamily="2" charset="2"/>
              <a:buNone/>
              <a:defRPr sz="1600" b="0">
                <a:solidFill>
                  <a:schemeClr val="bg1">
                    <a:lumMod val="50000"/>
                  </a:schemeClr>
                </a:solidFill>
                <a:latin typeface="+mn-lt"/>
                <a:cs typeface="Arial" panose="020B0604020202020204" pitchFamily="34" charset="0"/>
              </a:defRPr>
            </a:lvl1pPr>
          </a:lstStyle>
          <a:p>
            <a:pPr lvl="0"/>
            <a:r>
              <a:rPr lang="en-US" dirty="0"/>
              <a:t>Subtitle</a:t>
            </a:r>
          </a:p>
        </p:txBody>
      </p:sp>
      <p:sp>
        <p:nvSpPr>
          <p:cNvPr id="3" name="Footer Placeholder 2">
            <a:extLst>
              <a:ext uri="{FF2B5EF4-FFF2-40B4-BE49-F238E27FC236}">
                <a16:creationId xmlns:a16="http://schemas.microsoft.com/office/drawing/2014/main" id="{9C625FD0-2F78-46CE-B0C6-911C0438EFE5}"/>
              </a:ext>
            </a:extLst>
          </p:cNvPr>
          <p:cNvSpPr>
            <a:spLocks noGrp="1"/>
          </p:cNvSpPr>
          <p:nvPr>
            <p:ph type="ftr" sz="quarter" idx="14"/>
          </p:nvPr>
        </p:nvSpPr>
        <p:spPr/>
        <p:txBody>
          <a:bodyPr/>
          <a:lstStyle/>
          <a:p>
            <a:r>
              <a:rPr lang="en-US" dirty="0"/>
              <a:t>Sensitive / Proprietary</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7D6433CD-70EA-46F4-A4DE-C10BE4B46E24}"/>
              </a:ext>
            </a:extLst>
          </p:cNvPr>
          <p:cNvSpPr>
            <a:spLocks noGrp="1"/>
          </p:cNvSpPr>
          <p:nvPr>
            <p:ph type="sldNum" sz="quarter" idx="15"/>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2" name="Title 1">
            <a:extLst>
              <a:ext uri="{FF2B5EF4-FFF2-40B4-BE49-F238E27FC236}">
                <a16:creationId xmlns:a16="http://schemas.microsoft.com/office/drawing/2014/main" id="{91293D69-DB91-415E-9FD8-1CF64AC23550}"/>
              </a:ext>
            </a:extLst>
          </p:cNvPr>
          <p:cNvSpPr>
            <a:spLocks noGrp="1"/>
          </p:cNvSpPr>
          <p:nvPr>
            <p:ph type="title"/>
          </p:nvPr>
        </p:nvSpPr>
        <p:spPr/>
        <p:txBody>
          <a:bodyPr/>
          <a:lstStyle/>
          <a:p>
            <a:r>
              <a:rPr lang="en-US"/>
              <a:t>Click to edit Master title style</a:t>
            </a:r>
          </a:p>
        </p:txBody>
      </p:sp>
      <p:sp>
        <p:nvSpPr>
          <p:cNvPr id="9" name="Footer Placeholder 1">
            <a:extLst>
              <a:ext uri="{FF2B5EF4-FFF2-40B4-BE49-F238E27FC236}">
                <a16:creationId xmlns:a16="http://schemas.microsoft.com/office/drawing/2014/main" id="{B3CC6131-4D32-6149-B00B-1D60E1AE9D79}"/>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2" name="Group 11">
            <a:extLst>
              <a:ext uri="{FF2B5EF4-FFF2-40B4-BE49-F238E27FC236}">
                <a16:creationId xmlns:a16="http://schemas.microsoft.com/office/drawing/2014/main" id="{3DED7E4D-4F6D-6140-A66F-09C47E1BC183}"/>
              </a:ext>
            </a:extLst>
          </p:cNvPr>
          <p:cNvGrpSpPr/>
          <p:nvPr userDrawn="1"/>
        </p:nvGrpSpPr>
        <p:grpSpPr>
          <a:xfrm>
            <a:off x="11665273" y="0"/>
            <a:ext cx="534042" cy="536448"/>
            <a:chOff x="11160524" y="1148487"/>
            <a:chExt cx="534042" cy="536448"/>
          </a:xfrm>
        </p:grpSpPr>
        <p:sp>
          <p:nvSpPr>
            <p:cNvPr id="13" name="Rectangle 12">
              <a:extLst>
                <a:ext uri="{FF2B5EF4-FFF2-40B4-BE49-F238E27FC236}">
                  <a16:creationId xmlns:a16="http://schemas.microsoft.com/office/drawing/2014/main" id="{80534BAD-87AE-E843-9291-98466E101523}"/>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7" name="Picture 16">
              <a:extLst>
                <a:ext uri="{FF2B5EF4-FFF2-40B4-BE49-F238E27FC236}">
                  <a16:creationId xmlns:a16="http://schemas.microsoft.com/office/drawing/2014/main" id="{C262165D-65D5-EA48-A43A-DB65A66C4F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4534214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96B459-6F29-4DF2-B36B-15FBC8080488}"/>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6BE8A0A1-8C4F-43E4-AAA4-63E616A866A1}"/>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p:nvPr>
        </p:nvSpPr>
        <p:spPr>
          <a:xfrm>
            <a:off x="505933" y="1272401"/>
            <a:ext cx="5572307" cy="4548187"/>
          </a:xfrm>
        </p:spPr>
        <p:txBody>
          <a:bodyPr/>
          <a:lstStyle>
            <a:lvl1pPr marL="0" indent="0">
              <a:buNone/>
              <a:defRPr sz="2000"/>
            </a:lvl1pPr>
            <a:lvl2pPr>
              <a:buClr>
                <a:srgbClr val="0251E6"/>
              </a:buCl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38823" y="1272401"/>
            <a:ext cx="5490692" cy="4548187"/>
          </a:xfrm>
        </p:spPr>
        <p:txBody>
          <a:bodyPr/>
          <a:lstStyle>
            <a:lvl1pPr marL="0" indent="0">
              <a:buNone/>
              <a:defRPr sz="2000"/>
            </a:lvl1pPr>
            <a:lvl2pPr>
              <a:buClr>
                <a:srgbClr val="0251E6"/>
              </a:buCl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BB0F1D13-833A-46D3-A093-B75FE75BB885}"/>
              </a:ext>
            </a:extLst>
          </p:cNvPr>
          <p:cNvSpPr>
            <a:spLocks noGrp="1"/>
          </p:cNvSpPr>
          <p:nvPr>
            <p:ph type="ftr" sz="quarter" idx="10"/>
          </p:nvPr>
        </p:nvSpPr>
        <p:spPr/>
        <p:txBody>
          <a:bodyPr/>
          <a:lstStyle/>
          <a:p>
            <a:r>
              <a:rPr lang="en-US" dirty="0"/>
              <a:t>Sensitive / Proprietary</a:t>
            </a:r>
            <a:endParaRPr lang="en-US" dirty="0">
              <a:latin typeface="Franklin Gothic Medium" panose="020B0603020102020204" pitchFamily="34" charset="0"/>
            </a:endParaRPr>
          </a:p>
        </p:txBody>
      </p:sp>
      <p:sp>
        <p:nvSpPr>
          <p:cNvPr id="7" name="Slide Number Placeholder 6">
            <a:extLst>
              <a:ext uri="{FF2B5EF4-FFF2-40B4-BE49-F238E27FC236}">
                <a16:creationId xmlns:a16="http://schemas.microsoft.com/office/drawing/2014/main" id="{4689B6FA-2B52-4B57-89F6-549EF7E3C0CC}"/>
              </a:ext>
            </a:extLst>
          </p:cNvPr>
          <p:cNvSpPr>
            <a:spLocks noGrp="1"/>
          </p:cNvSpPr>
          <p:nvPr>
            <p:ph type="sldNum" sz="quarter" idx="11"/>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2" name="Title 1">
            <a:extLst>
              <a:ext uri="{FF2B5EF4-FFF2-40B4-BE49-F238E27FC236}">
                <a16:creationId xmlns:a16="http://schemas.microsoft.com/office/drawing/2014/main" id="{4397F31D-34CE-4763-A548-5F027734B357}"/>
              </a:ext>
            </a:extLst>
          </p:cNvPr>
          <p:cNvSpPr>
            <a:spLocks noGrp="1"/>
          </p:cNvSpPr>
          <p:nvPr>
            <p:ph type="title"/>
          </p:nvPr>
        </p:nvSpPr>
        <p:spPr/>
        <p:txBody>
          <a:bodyPr/>
          <a:lstStyle/>
          <a:p>
            <a:r>
              <a:rPr lang="en-US"/>
              <a:t>Click to edit Master title style</a:t>
            </a:r>
          </a:p>
        </p:txBody>
      </p:sp>
      <p:sp>
        <p:nvSpPr>
          <p:cNvPr id="10" name="Footer Placeholder 1">
            <a:extLst>
              <a:ext uri="{FF2B5EF4-FFF2-40B4-BE49-F238E27FC236}">
                <a16:creationId xmlns:a16="http://schemas.microsoft.com/office/drawing/2014/main" id="{61F70B64-D928-3C4C-8481-28A0645C8DE2}"/>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3" name="Group 12">
            <a:extLst>
              <a:ext uri="{FF2B5EF4-FFF2-40B4-BE49-F238E27FC236}">
                <a16:creationId xmlns:a16="http://schemas.microsoft.com/office/drawing/2014/main" id="{2A6F2358-1B0B-FB49-9EF8-8978038F575D}"/>
              </a:ext>
            </a:extLst>
          </p:cNvPr>
          <p:cNvGrpSpPr/>
          <p:nvPr userDrawn="1"/>
        </p:nvGrpSpPr>
        <p:grpSpPr>
          <a:xfrm>
            <a:off x="11665273" y="0"/>
            <a:ext cx="534042" cy="536448"/>
            <a:chOff x="11160524" y="1148487"/>
            <a:chExt cx="534042" cy="536448"/>
          </a:xfrm>
        </p:grpSpPr>
        <p:sp>
          <p:nvSpPr>
            <p:cNvPr id="14" name="Rectangle 13">
              <a:extLst>
                <a:ext uri="{FF2B5EF4-FFF2-40B4-BE49-F238E27FC236}">
                  <a16:creationId xmlns:a16="http://schemas.microsoft.com/office/drawing/2014/main" id="{09E9368A-0DDA-C14B-8016-AEB93A9E7676}"/>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8" name="Picture 17">
              <a:extLst>
                <a:ext uri="{FF2B5EF4-FFF2-40B4-BE49-F238E27FC236}">
                  <a16:creationId xmlns:a16="http://schemas.microsoft.com/office/drawing/2014/main" id="{57C334CE-D15C-3947-8A76-917104A52EA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3622902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Image with Title">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42598149-D84D-44D0-8CF6-EB554EE4EE62}"/>
              </a:ext>
            </a:extLst>
          </p:cNvPr>
          <p:cNvSpPr>
            <a:spLocks noGrp="1"/>
          </p:cNvSpPr>
          <p:nvPr>
            <p:ph type="pic" sz="quarter" idx="13"/>
          </p:nvPr>
        </p:nvSpPr>
        <p:spPr>
          <a:xfrm>
            <a:off x="7" y="3"/>
            <a:ext cx="12191994" cy="6894324"/>
          </a:xfrm>
          <a:solidFill>
            <a:schemeClr val="tx2"/>
          </a:solidFill>
          <a:ln>
            <a:noFill/>
          </a:ln>
        </p:spPr>
        <p:txBody>
          <a:bodyPr/>
          <a:lstStyle/>
          <a:p>
            <a:r>
              <a:rPr lang="en-US"/>
              <a:t>Click icon to add picture</a:t>
            </a:r>
            <a:endParaRPr lang="en-US" dirty="0"/>
          </a:p>
        </p:txBody>
      </p:sp>
      <p:sp>
        <p:nvSpPr>
          <p:cNvPr id="24" name="Title 1"/>
          <p:cNvSpPr>
            <a:spLocks noGrp="1"/>
          </p:cNvSpPr>
          <p:nvPr>
            <p:ph type="title" hasCustomPrompt="1"/>
          </p:nvPr>
        </p:nvSpPr>
        <p:spPr>
          <a:xfrm>
            <a:off x="691820" y="290143"/>
            <a:ext cx="8083880" cy="1465540"/>
          </a:xfrm>
        </p:spPr>
        <p:txBody>
          <a:bodyPr wrap="square" anchor="b"/>
          <a:lstStyle>
            <a:lvl1pPr marL="0" algn="l" defTabSz="914309" rtl="0" eaLnBrk="1" fontAlgn="base" latinLnBrk="0" hangingPunct="1">
              <a:lnSpc>
                <a:spcPct val="85000"/>
              </a:lnSpc>
              <a:spcBef>
                <a:spcPct val="0"/>
              </a:spcBef>
              <a:spcAft>
                <a:spcPct val="0"/>
              </a:spcAft>
              <a:defRPr lang="en-US" sz="4000" kern="0" cap="all" baseline="0" dirty="0">
                <a:solidFill>
                  <a:schemeClr val="bg1"/>
                </a:solidFill>
                <a:latin typeface="+mj-lt"/>
                <a:ea typeface="Roboto Light" panose="02000000000000000000" pitchFamily="2" charset="0"/>
                <a:cs typeface="+mj-cs"/>
              </a:defRPr>
            </a:lvl1pPr>
          </a:lstStyle>
          <a:p>
            <a:r>
              <a:rPr lang="en-US" dirty="0"/>
              <a:t>CLICK TO ADD </a:t>
            </a:r>
            <a:br>
              <a:rPr lang="en-US" dirty="0"/>
            </a:br>
            <a:r>
              <a:rPr lang="en-US" dirty="0"/>
              <a:t>Slide Title</a:t>
            </a:r>
          </a:p>
        </p:txBody>
      </p:sp>
      <p:sp>
        <p:nvSpPr>
          <p:cNvPr id="17" name="Text Placeholder 33">
            <a:extLst>
              <a:ext uri="{FF2B5EF4-FFF2-40B4-BE49-F238E27FC236}">
                <a16:creationId xmlns:a16="http://schemas.microsoft.com/office/drawing/2014/main" id="{2FC601B4-520C-4E03-B38C-A72383ECDB5B}"/>
              </a:ext>
            </a:extLst>
          </p:cNvPr>
          <p:cNvSpPr>
            <a:spLocks noGrp="1"/>
          </p:cNvSpPr>
          <p:nvPr>
            <p:ph type="body" sz="quarter" idx="14" hasCustomPrompt="1"/>
          </p:nvPr>
        </p:nvSpPr>
        <p:spPr>
          <a:xfrm>
            <a:off x="495301" y="2159481"/>
            <a:ext cx="4481371" cy="2020243"/>
          </a:xfrm>
          <a:prstGeom prst="rect">
            <a:avLst/>
          </a:prstGeom>
        </p:spPr>
        <p:txBody>
          <a:bodyPr vert="horz" lIns="91440" tIns="0" rIns="91440" bIns="0">
            <a:normAutofit/>
          </a:bodyPr>
          <a:lstStyle>
            <a:lvl1pPr marL="0" indent="0" algn="l" defTabSz="914286" rtl="0" eaLnBrk="1" latinLnBrk="0" hangingPunct="1">
              <a:lnSpc>
                <a:spcPct val="90000"/>
              </a:lnSpc>
              <a:spcBef>
                <a:spcPts val="0"/>
              </a:spcBef>
              <a:spcAft>
                <a:spcPts val="400"/>
              </a:spcAft>
              <a:buNone/>
              <a:defRPr lang="en-US" sz="1600" kern="1200" dirty="0" smtClean="0">
                <a:solidFill>
                  <a:schemeClr val="bg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Add short paragraph, optional</a:t>
            </a:r>
          </a:p>
        </p:txBody>
      </p:sp>
      <p:sp>
        <p:nvSpPr>
          <p:cNvPr id="2" name="Footer Placeholder 1">
            <a:extLst>
              <a:ext uri="{FF2B5EF4-FFF2-40B4-BE49-F238E27FC236}">
                <a16:creationId xmlns:a16="http://schemas.microsoft.com/office/drawing/2014/main" id="{9F84CF6A-4088-4EEB-8A5F-D633E5B3C2DC}"/>
              </a:ext>
            </a:extLst>
          </p:cNvPr>
          <p:cNvSpPr>
            <a:spLocks noGrp="1"/>
          </p:cNvSpPr>
          <p:nvPr>
            <p:ph type="ftr" sz="quarter" idx="15"/>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AEAD7AA0-6127-4C82-BB1F-4644A9448AB1}"/>
              </a:ext>
            </a:extLst>
          </p:cNvPr>
          <p:cNvSpPr>
            <a:spLocks noGrp="1"/>
          </p:cNvSpPr>
          <p:nvPr>
            <p:ph type="sldNum" sz="quarter" idx="16"/>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7" name="Footer Placeholder 1">
            <a:extLst>
              <a:ext uri="{FF2B5EF4-FFF2-40B4-BE49-F238E27FC236}">
                <a16:creationId xmlns:a16="http://schemas.microsoft.com/office/drawing/2014/main" id="{ABCF6971-73F6-A845-A168-8A46CFCA6233}"/>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5" name="Group 14">
            <a:extLst>
              <a:ext uri="{FF2B5EF4-FFF2-40B4-BE49-F238E27FC236}">
                <a16:creationId xmlns:a16="http://schemas.microsoft.com/office/drawing/2014/main" id="{CFE10B39-B5AC-DD47-B7F0-A313FD69F25D}"/>
              </a:ext>
            </a:extLst>
          </p:cNvPr>
          <p:cNvGrpSpPr/>
          <p:nvPr userDrawn="1"/>
        </p:nvGrpSpPr>
        <p:grpSpPr>
          <a:xfrm>
            <a:off x="11665158" y="0"/>
            <a:ext cx="534042" cy="536448"/>
            <a:chOff x="11160524" y="1148487"/>
            <a:chExt cx="534042" cy="536448"/>
          </a:xfrm>
        </p:grpSpPr>
        <p:sp>
          <p:nvSpPr>
            <p:cNvPr id="16" name="Rectangle 15">
              <a:extLst>
                <a:ext uri="{FF2B5EF4-FFF2-40B4-BE49-F238E27FC236}">
                  <a16:creationId xmlns:a16="http://schemas.microsoft.com/office/drawing/2014/main" id="{4F8DF689-2D16-0C40-84ED-B310A801F6A6}"/>
                </a:ext>
              </a:extLst>
            </p:cNvPr>
            <p:cNvSpPr/>
            <p:nvPr userDrawn="1"/>
          </p:nvSpPr>
          <p:spPr>
            <a:xfrm>
              <a:off x="11160524" y="1148487"/>
              <a:ext cx="534042" cy="536448"/>
            </a:xfrm>
            <a:prstGeom prst="rect">
              <a:avLst/>
            </a:prstGeom>
            <a:solidFill>
              <a:srgbClr val="2C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8" name="Picture 17">
              <a:extLst>
                <a:ext uri="{FF2B5EF4-FFF2-40B4-BE49-F238E27FC236}">
                  <a16:creationId xmlns:a16="http://schemas.microsoft.com/office/drawing/2014/main" id="{9063858F-2B3A-E74D-B4A6-9BF27F7888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4290997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0D604D-3955-43AF-A861-9CC20108000D}"/>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3603B153-A81E-4F29-B022-41797686618C}"/>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icture Placeholder 28"/>
          <p:cNvSpPr>
            <a:spLocks noGrp="1"/>
          </p:cNvSpPr>
          <p:nvPr>
            <p:ph type="pic" sz="quarter" idx="11"/>
          </p:nvPr>
        </p:nvSpPr>
        <p:spPr>
          <a:xfrm>
            <a:off x="733313" y="1274931"/>
            <a:ext cx="5195009" cy="1910928"/>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7" name="Text Placeholder 33"/>
          <p:cNvSpPr>
            <a:spLocks noGrp="1"/>
          </p:cNvSpPr>
          <p:nvPr>
            <p:ph type="body" sz="quarter" idx="14" hasCustomPrompt="1"/>
          </p:nvPr>
        </p:nvSpPr>
        <p:spPr>
          <a:xfrm>
            <a:off x="740973" y="3876825"/>
            <a:ext cx="5179689" cy="2020243"/>
          </a:xfrm>
          <a:prstGeom prst="rect">
            <a:avLst/>
          </a:prstGeom>
        </p:spPr>
        <p:txBody>
          <a:bodyPr vert="horz" lIns="91440" tIns="0" rIns="91440" bIns="0">
            <a:normAutofit/>
          </a:bodyPr>
          <a:lstStyle>
            <a:lvl1pPr marL="0" indent="0" algn="ctr" defTabSz="914286"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8" name="Text Placeholder 33"/>
          <p:cNvSpPr>
            <a:spLocks noGrp="1"/>
          </p:cNvSpPr>
          <p:nvPr>
            <p:ph type="body" sz="quarter" idx="15" hasCustomPrompt="1"/>
          </p:nvPr>
        </p:nvSpPr>
        <p:spPr>
          <a:xfrm>
            <a:off x="740973" y="3265035"/>
            <a:ext cx="5179689" cy="504497"/>
          </a:xfrm>
          <a:prstGeom prst="rect">
            <a:avLst/>
          </a:prstGeom>
        </p:spPr>
        <p:txBody>
          <a:bodyPr vert="horz" lIns="0" tIns="0" rIns="0" bIns="0" anchor="b">
            <a:normAutofit/>
          </a:bodyPr>
          <a:lstStyle>
            <a:lvl1pPr marL="0" indent="0" algn="ctr"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enter </a:t>
            </a:r>
            <a:br>
              <a:rPr lang="en-US" dirty="0"/>
            </a:br>
            <a:r>
              <a:rPr lang="en-US" dirty="0"/>
              <a:t>master text</a:t>
            </a:r>
          </a:p>
        </p:txBody>
      </p:sp>
      <p:sp>
        <p:nvSpPr>
          <p:cNvPr id="9" name="Picture Placeholder 28"/>
          <p:cNvSpPr>
            <a:spLocks noGrp="1"/>
          </p:cNvSpPr>
          <p:nvPr>
            <p:ph type="pic" sz="quarter" idx="16"/>
          </p:nvPr>
        </p:nvSpPr>
        <p:spPr>
          <a:xfrm>
            <a:off x="6266002" y="1274931"/>
            <a:ext cx="5195009" cy="1910928"/>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10" name="Text Placeholder 33"/>
          <p:cNvSpPr>
            <a:spLocks noGrp="1"/>
          </p:cNvSpPr>
          <p:nvPr>
            <p:ph type="body" sz="quarter" idx="17" hasCustomPrompt="1"/>
          </p:nvPr>
        </p:nvSpPr>
        <p:spPr>
          <a:xfrm>
            <a:off x="6273662" y="3876825"/>
            <a:ext cx="5179689" cy="2020243"/>
          </a:xfrm>
          <a:prstGeom prst="rect">
            <a:avLst/>
          </a:prstGeom>
        </p:spPr>
        <p:txBody>
          <a:bodyPr vert="horz" lIns="91440" tIns="0" rIns="91440" bIns="0">
            <a:normAutofit/>
          </a:bodyPr>
          <a:lstStyle>
            <a:lvl1pPr marL="0" indent="0" algn="ctr" defTabSz="914286"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11" name="Text Placeholder 33"/>
          <p:cNvSpPr>
            <a:spLocks noGrp="1"/>
          </p:cNvSpPr>
          <p:nvPr>
            <p:ph type="body" sz="quarter" idx="18" hasCustomPrompt="1"/>
          </p:nvPr>
        </p:nvSpPr>
        <p:spPr>
          <a:xfrm>
            <a:off x="6273662" y="3265035"/>
            <a:ext cx="5179689" cy="504497"/>
          </a:xfrm>
          <a:prstGeom prst="rect">
            <a:avLst/>
          </a:prstGeom>
        </p:spPr>
        <p:txBody>
          <a:bodyPr vert="horz" lIns="0" tIns="0" rIns="0" bIns="0" anchor="b">
            <a:normAutofit/>
          </a:bodyPr>
          <a:lstStyle>
            <a:lvl1pPr marL="0" indent="0" algn="ctr"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enter </a:t>
            </a:r>
            <a:br>
              <a:rPr lang="en-US" dirty="0"/>
            </a:br>
            <a:r>
              <a:rPr lang="en-US" dirty="0"/>
              <a:t>master text</a:t>
            </a:r>
          </a:p>
        </p:txBody>
      </p:sp>
      <p:sp>
        <p:nvSpPr>
          <p:cNvPr id="4" name="Title 3">
            <a:extLst>
              <a:ext uri="{FF2B5EF4-FFF2-40B4-BE49-F238E27FC236}">
                <a16:creationId xmlns:a16="http://schemas.microsoft.com/office/drawing/2014/main" id="{CCDE5C34-B8AD-4A69-B230-030AFE1DB2FD}"/>
              </a:ext>
            </a:extLst>
          </p:cNvPr>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91358C7C-C705-4925-A799-346F0AE2EF7F}"/>
              </a:ext>
            </a:extLst>
          </p:cNvPr>
          <p:cNvSpPr>
            <a:spLocks noGrp="1"/>
          </p:cNvSpPr>
          <p:nvPr>
            <p:ph type="ftr" sz="quarter" idx="19"/>
          </p:nvPr>
        </p:nvSpPr>
        <p:spPr/>
        <p:txBody>
          <a:bodyPr/>
          <a:lstStyle/>
          <a:p>
            <a:r>
              <a:rPr lang="en-US" dirty="0"/>
              <a:t>Sensitive / Proprietary</a:t>
            </a:r>
            <a:endParaRPr lang="en-US" dirty="0">
              <a:latin typeface="Franklin Gothic Medium" panose="020B0603020102020204" pitchFamily="34" charset="0"/>
            </a:endParaRPr>
          </a:p>
        </p:txBody>
      </p:sp>
      <p:sp>
        <p:nvSpPr>
          <p:cNvPr id="12" name="Slide Number Placeholder 11">
            <a:extLst>
              <a:ext uri="{FF2B5EF4-FFF2-40B4-BE49-F238E27FC236}">
                <a16:creationId xmlns:a16="http://schemas.microsoft.com/office/drawing/2014/main" id="{7A66E589-BC24-4492-8C63-8055C0B08D52}"/>
              </a:ext>
            </a:extLst>
          </p:cNvPr>
          <p:cNvSpPr>
            <a:spLocks noGrp="1"/>
          </p:cNvSpPr>
          <p:nvPr>
            <p:ph type="sldNum" sz="quarter" idx="20"/>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3" name="Footer Placeholder 1">
            <a:extLst>
              <a:ext uri="{FF2B5EF4-FFF2-40B4-BE49-F238E27FC236}">
                <a16:creationId xmlns:a16="http://schemas.microsoft.com/office/drawing/2014/main" id="{DB690CEA-C918-1C4A-95CD-AE6659A87A43}"/>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7" name="Group 16">
            <a:extLst>
              <a:ext uri="{FF2B5EF4-FFF2-40B4-BE49-F238E27FC236}">
                <a16:creationId xmlns:a16="http://schemas.microsoft.com/office/drawing/2014/main" id="{D44C34BF-3374-C64C-AEF3-AA888BB0E24A}"/>
              </a:ext>
            </a:extLst>
          </p:cNvPr>
          <p:cNvGrpSpPr/>
          <p:nvPr userDrawn="1"/>
        </p:nvGrpSpPr>
        <p:grpSpPr>
          <a:xfrm>
            <a:off x="11665273" y="0"/>
            <a:ext cx="534042" cy="536448"/>
            <a:chOff x="11160524" y="1148487"/>
            <a:chExt cx="534042" cy="536448"/>
          </a:xfrm>
        </p:grpSpPr>
        <p:sp>
          <p:nvSpPr>
            <p:cNvPr id="18" name="Rectangle 17">
              <a:extLst>
                <a:ext uri="{FF2B5EF4-FFF2-40B4-BE49-F238E27FC236}">
                  <a16:creationId xmlns:a16="http://schemas.microsoft.com/office/drawing/2014/main" id="{3E40AA01-8F06-2844-9C36-964A39278695}"/>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22" name="Picture 21">
              <a:extLst>
                <a:ext uri="{FF2B5EF4-FFF2-40B4-BE49-F238E27FC236}">
                  <a16:creationId xmlns:a16="http://schemas.microsoft.com/office/drawing/2014/main" id="{A3003504-49BF-7E43-8E5A-167025DF7A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1637741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Imag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DEA42A3-DD5E-4806-882E-0E2AAD867A10}"/>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730DF9E7-AA98-4B0C-AD0F-BF7E772E0419}"/>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icture Placeholder 28"/>
          <p:cNvSpPr>
            <a:spLocks noGrp="1"/>
          </p:cNvSpPr>
          <p:nvPr>
            <p:ph type="pic" sz="quarter" idx="11"/>
          </p:nvPr>
        </p:nvSpPr>
        <p:spPr>
          <a:xfrm>
            <a:off x="1982640" y="1371277"/>
            <a:ext cx="2528305" cy="346431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7" name="Text Placeholder 33"/>
          <p:cNvSpPr>
            <a:spLocks noGrp="1"/>
          </p:cNvSpPr>
          <p:nvPr>
            <p:ph type="body" sz="quarter" idx="14" hasCustomPrompt="1"/>
          </p:nvPr>
        </p:nvSpPr>
        <p:spPr>
          <a:xfrm>
            <a:off x="1986370" y="5472336"/>
            <a:ext cx="2520847" cy="348725"/>
          </a:xfrm>
          <a:prstGeom prst="rect">
            <a:avLst/>
          </a:prstGeom>
        </p:spPr>
        <p:txBody>
          <a:bodyPr vert="horz" lIns="91440" tIns="0" rIns="91440" bIns="0">
            <a:normAutofit/>
          </a:bodyPr>
          <a:lstStyle>
            <a:lvl1pPr marL="0" indent="0" algn="ctr" defTabSz="914286"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8" name="Text Placeholder 33"/>
          <p:cNvSpPr>
            <a:spLocks noGrp="1"/>
          </p:cNvSpPr>
          <p:nvPr>
            <p:ph type="body" sz="quarter" idx="15" hasCustomPrompt="1"/>
          </p:nvPr>
        </p:nvSpPr>
        <p:spPr>
          <a:xfrm>
            <a:off x="1986370" y="4860553"/>
            <a:ext cx="2520847" cy="504497"/>
          </a:xfrm>
          <a:prstGeom prst="rect">
            <a:avLst/>
          </a:prstGeom>
        </p:spPr>
        <p:txBody>
          <a:bodyPr vert="horz" lIns="0" tIns="0" rIns="0" bIns="0" anchor="b">
            <a:normAutofit/>
          </a:bodyPr>
          <a:lstStyle>
            <a:lvl1pPr marL="0" indent="0" algn="ctr"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enter </a:t>
            </a:r>
            <a:br>
              <a:rPr lang="en-US" dirty="0"/>
            </a:br>
            <a:r>
              <a:rPr lang="en-US" dirty="0"/>
              <a:t>master text</a:t>
            </a:r>
          </a:p>
        </p:txBody>
      </p:sp>
      <p:sp>
        <p:nvSpPr>
          <p:cNvPr id="9" name="Picture Placeholder 28"/>
          <p:cNvSpPr>
            <a:spLocks noGrp="1"/>
          </p:cNvSpPr>
          <p:nvPr>
            <p:ph type="pic" sz="quarter" idx="16"/>
          </p:nvPr>
        </p:nvSpPr>
        <p:spPr>
          <a:xfrm>
            <a:off x="4798992" y="1371277"/>
            <a:ext cx="2528305" cy="346431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10" name="Text Placeholder 33"/>
          <p:cNvSpPr>
            <a:spLocks noGrp="1"/>
          </p:cNvSpPr>
          <p:nvPr>
            <p:ph type="body" sz="quarter" idx="17" hasCustomPrompt="1"/>
          </p:nvPr>
        </p:nvSpPr>
        <p:spPr>
          <a:xfrm>
            <a:off x="4802722" y="5472336"/>
            <a:ext cx="2520847" cy="348725"/>
          </a:xfrm>
          <a:prstGeom prst="rect">
            <a:avLst/>
          </a:prstGeom>
        </p:spPr>
        <p:txBody>
          <a:bodyPr vert="horz" lIns="91440" tIns="0" rIns="91440" bIns="0">
            <a:normAutofit/>
          </a:bodyPr>
          <a:lstStyle>
            <a:lvl1pPr marL="0" indent="0" algn="ctr" defTabSz="914286"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11" name="Text Placeholder 33"/>
          <p:cNvSpPr>
            <a:spLocks noGrp="1"/>
          </p:cNvSpPr>
          <p:nvPr>
            <p:ph type="body" sz="quarter" idx="18" hasCustomPrompt="1"/>
          </p:nvPr>
        </p:nvSpPr>
        <p:spPr>
          <a:xfrm>
            <a:off x="4802722" y="4860553"/>
            <a:ext cx="2520847" cy="504497"/>
          </a:xfrm>
          <a:prstGeom prst="rect">
            <a:avLst/>
          </a:prstGeom>
        </p:spPr>
        <p:txBody>
          <a:bodyPr vert="horz" lIns="0" tIns="0" rIns="0" bIns="0" anchor="b">
            <a:normAutofit/>
          </a:bodyPr>
          <a:lstStyle>
            <a:lvl1pPr marL="0" indent="0" algn="ctr"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enter </a:t>
            </a:r>
            <a:br>
              <a:rPr lang="en-US" dirty="0"/>
            </a:br>
            <a:r>
              <a:rPr lang="en-US" dirty="0"/>
              <a:t>master text</a:t>
            </a:r>
          </a:p>
        </p:txBody>
      </p:sp>
      <p:sp>
        <p:nvSpPr>
          <p:cNvPr id="12" name="Picture Placeholder 28"/>
          <p:cNvSpPr>
            <a:spLocks noGrp="1"/>
          </p:cNvSpPr>
          <p:nvPr>
            <p:ph type="pic" sz="quarter" idx="19"/>
          </p:nvPr>
        </p:nvSpPr>
        <p:spPr>
          <a:xfrm>
            <a:off x="7622801" y="1371277"/>
            <a:ext cx="2528305" cy="346431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13" name="Text Placeholder 33"/>
          <p:cNvSpPr>
            <a:spLocks noGrp="1"/>
          </p:cNvSpPr>
          <p:nvPr>
            <p:ph type="body" sz="quarter" idx="20" hasCustomPrompt="1"/>
          </p:nvPr>
        </p:nvSpPr>
        <p:spPr>
          <a:xfrm>
            <a:off x="7626533" y="5472336"/>
            <a:ext cx="2520847" cy="348725"/>
          </a:xfrm>
          <a:prstGeom prst="rect">
            <a:avLst/>
          </a:prstGeom>
        </p:spPr>
        <p:txBody>
          <a:bodyPr vert="horz" lIns="91440" tIns="0" rIns="91440" bIns="0">
            <a:normAutofit/>
          </a:bodyPr>
          <a:lstStyle>
            <a:lvl1pPr marL="0" indent="0" algn="ctr" defTabSz="914286"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14" name="Text Placeholder 33"/>
          <p:cNvSpPr>
            <a:spLocks noGrp="1"/>
          </p:cNvSpPr>
          <p:nvPr>
            <p:ph type="body" sz="quarter" idx="21" hasCustomPrompt="1"/>
          </p:nvPr>
        </p:nvSpPr>
        <p:spPr>
          <a:xfrm>
            <a:off x="7626533" y="4860553"/>
            <a:ext cx="2520847" cy="504497"/>
          </a:xfrm>
          <a:prstGeom prst="rect">
            <a:avLst/>
          </a:prstGeom>
        </p:spPr>
        <p:txBody>
          <a:bodyPr vert="horz" lIns="0" tIns="0" rIns="0" bIns="0" anchor="b">
            <a:normAutofit/>
          </a:bodyPr>
          <a:lstStyle>
            <a:lvl1pPr marL="0" indent="0" algn="ctr"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marL="0" marR="0" lvl="0" indent="0" algn="ctr" defTabSz="914286" rtl="0" eaLnBrk="1" fontAlgn="base" latinLnBrk="0" hangingPunct="1">
              <a:lnSpc>
                <a:spcPct val="90000"/>
              </a:lnSpc>
              <a:spcBef>
                <a:spcPct val="0"/>
              </a:spcBef>
              <a:spcAft>
                <a:spcPts val="400"/>
              </a:spcAft>
              <a:buClr>
                <a:schemeClr val="accent1"/>
              </a:buClr>
              <a:buSzTx/>
              <a:buFont typeface="Arial" pitchFamily="34" charset="0"/>
              <a:buNone/>
              <a:tabLst/>
              <a:defRPr/>
            </a:pPr>
            <a:r>
              <a:rPr lang="en-US"/>
              <a:t>Click to enter </a:t>
            </a:r>
            <a:br>
              <a:rPr lang="en-US"/>
            </a:br>
            <a:r>
              <a:rPr lang="en-US"/>
              <a:t>master text</a:t>
            </a:r>
          </a:p>
        </p:txBody>
      </p:sp>
      <p:sp>
        <p:nvSpPr>
          <p:cNvPr id="4" name="Title 3">
            <a:extLst>
              <a:ext uri="{FF2B5EF4-FFF2-40B4-BE49-F238E27FC236}">
                <a16:creationId xmlns:a16="http://schemas.microsoft.com/office/drawing/2014/main" id="{A83EEDB1-BFE5-458D-9E01-5B57A2EBEE3C}"/>
              </a:ext>
            </a:extLst>
          </p:cNvPr>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DF0F873E-98E6-4BD1-BCF1-A8F783C61CC0}"/>
              </a:ext>
            </a:extLst>
          </p:cNvPr>
          <p:cNvSpPr>
            <a:spLocks noGrp="1"/>
          </p:cNvSpPr>
          <p:nvPr>
            <p:ph type="ftr" sz="quarter" idx="22"/>
          </p:nvPr>
        </p:nvSpPr>
        <p:spPr/>
        <p:txBody>
          <a:bodyPr/>
          <a:lstStyle/>
          <a:p>
            <a:r>
              <a:rPr lang="en-US" dirty="0"/>
              <a:t>Sensitive / Proprietary</a:t>
            </a:r>
            <a:endParaRPr lang="en-US" dirty="0">
              <a:latin typeface="Franklin Gothic Medium" panose="020B0603020102020204" pitchFamily="34" charset="0"/>
            </a:endParaRPr>
          </a:p>
        </p:txBody>
      </p:sp>
      <p:sp>
        <p:nvSpPr>
          <p:cNvPr id="6" name="Slide Number Placeholder 5">
            <a:extLst>
              <a:ext uri="{FF2B5EF4-FFF2-40B4-BE49-F238E27FC236}">
                <a16:creationId xmlns:a16="http://schemas.microsoft.com/office/drawing/2014/main" id="{A7D365C0-657C-4379-907A-C4344F66B580}"/>
              </a:ext>
            </a:extLst>
          </p:cNvPr>
          <p:cNvSpPr>
            <a:spLocks noGrp="1"/>
          </p:cNvSpPr>
          <p:nvPr>
            <p:ph type="sldNum" sz="quarter" idx="23"/>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7" name="Footer Placeholder 1">
            <a:extLst>
              <a:ext uri="{FF2B5EF4-FFF2-40B4-BE49-F238E27FC236}">
                <a16:creationId xmlns:a16="http://schemas.microsoft.com/office/drawing/2014/main" id="{3189A508-F9DC-5842-A1AD-3B0A1B357EEA}"/>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20" name="Group 19">
            <a:extLst>
              <a:ext uri="{FF2B5EF4-FFF2-40B4-BE49-F238E27FC236}">
                <a16:creationId xmlns:a16="http://schemas.microsoft.com/office/drawing/2014/main" id="{E81E3A48-1B80-CB4D-86E5-473489DA6C35}"/>
              </a:ext>
            </a:extLst>
          </p:cNvPr>
          <p:cNvGrpSpPr/>
          <p:nvPr userDrawn="1"/>
        </p:nvGrpSpPr>
        <p:grpSpPr>
          <a:xfrm>
            <a:off x="11665273" y="0"/>
            <a:ext cx="534042" cy="536448"/>
            <a:chOff x="11160524" y="1148487"/>
            <a:chExt cx="534042" cy="536448"/>
          </a:xfrm>
        </p:grpSpPr>
        <p:sp>
          <p:nvSpPr>
            <p:cNvPr id="21" name="Rectangle 20">
              <a:extLst>
                <a:ext uri="{FF2B5EF4-FFF2-40B4-BE49-F238E27FC236}">
                  <a16:creationId xmlns:a16="http://schemas.microsoft.com/office/drawing/2014/main" id="{957E9566-D974-D24F-9814-B45EC7DC8C5A}"/>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25" name="Picture 24">
              <a:extLst>
                <a:ext uri="{FF2B5EF4-FFF2-40B4-BE49-F238E27FC236}">
                  <a16:creationId xmlns:a16="http://schemas.microsoft.com/office/drawing/2014/main" id="{AF46DC7D-9FD2-B244-9FF2-44F15D8EF1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35301676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Image (1 larg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14C15-622A-4BA2-B487-D3F57C666E6D}"/>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A6B38069-5DC4-456B-9BDF-CA70DDBABA15}"/>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icture Placeholder 28"/>
          <p:cNvSpPr>
            <a:spLocks noGrp="1"/>
          </p:cNvSpPr>
          <p:nvPr>
            <p:ph type="pic" sz="quarter" idx="11"/>
          </p:nvPr>
        </p:nvSpPr>
        <p:spPr>
          <a:xfrm>
            <a:off x="733313" y="1264761"/>
            <a:ext cx="5195009" cy="1763473"/>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7" name="Text Placeholder 33"/>
          <p:cNvSpPr>
            <a:spLocks noGrp="1"/>
          </p:cNvSpPr>
          <p:nvPr>
            <p:ph type="body" sz="quarter" idx="14" hasCustomPrompt="1"/>
          </p:nvPr>
        </p:nvSpPr>
        <p:spPr>
          <a:xfrm>
            <a:off x="731000" y="3359912"/>
            <a:ext cx="5179689" cy="389640"/>
          </a:xfrm>
          <a:prstGeom prst="rect">
            <a:avLst/>
          </a:prstGeom>
          <a:ln>
            <a:noFill/>
          </a:ln>
        </p:spPr>
        <p:txBody>
          <a:bodyPr vert="horz" lIns="0" tIns="0" rIns="91440" bIns="0">
            <a:norm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8" name="Text Placeholder 33"/>
          <p:cNvSpPr>
            <a:spLocks noGrp="1"/>
          </p:cNvSpPr>
          <p:nvPr>
            <p:ph type="body" sz="quarter" idx="15" hasCustomPrompt="1"/>
          </p:nvPr>
        </p:nvSpPr>
        <p:spPr>
          <a:xfrm>
            <a:off x="740973" y="2934389"/>
            <a:ext cx="5179689" cy="389755"/>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Enter Master Text</a:t>
            </a:r>
          </a:p>
        </p:txBody>
      </p:sp>
      <p:sp>
        <p:nvSpPr>
          <p:cNvPr id="9" name="Picture Placeholder 28"/>
          <p:cNvSpPr>
            <a:spLocks noGrp="1"/>
          </p:cNvSpPr>
          <p:nvPr>
            <p:ph type="pic" sz="quarter" idx="16"/>
          </p:nvPr>
        </p:nvSpPr>
        <p:spPr>
          <a:xfrm>
            <a:off x="6266002" y="1265589"/>
            <a:ext cx="5195009" cy="4331999"/>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19" name="Picture Placeholder 28"/>
          <p:cNvSpPr>
            <a:spLocks noGrp="1"/>
          </p:cNvSpPr>
          <p:nvPr>
            <p:ph type="pic" sz="quarter" idx="19"/>
          </p:nvPr>
        </p:nvSpPr>
        <p:spPr>
          <a:xfrm>
            <a:off x="733313" y="3831032"/>
            <a:ext cx="5195009" cy="1764792"/>
          </a:xfrm>
          <a:prstGeom prst="rect">
            <a:avLst/>
          </a:prstGeom>
          <a:solidFill>
            <a:schemeClr val="tx2"/>
          </a:solidFill>
          <a:ln>
            <a:noFill/>
          </a:ln>
        </p:spPr>
        <p:txBody>
          <a:bodyPr vert="horz" tIns="0" bIns="0"/>
          <a:lstStyle>
            <a:lvl1pPr marL="0" indent="0" algn="l">
              <a:buFontTx/>
              <a:buNone/>
              <a:defRPr sz="1467">
                <a:solidFill>
                  <a:schemeClr val="bg1">
                    <a:lumMod val="50000"/>
                  </a:schemeClr>
                </a:solidFill>
                <a:latin typeface="+mj-lt"/>
              </a:defRPr>
            </a:lvl1pPr>
          </a:lstStyle>
          <a:p>
            <a:r>
              <a:rPr lang="en-US"/>
              <a:t>Click icon to add picture</a:t>
            </a:r>
          </a:p>
        </p:txBody>
      </p:sp>
      <p:sp>
        <p:nvSpPr>
          <p:cNvPr id="20" name="Text Placeholder 33"/>
          <p:cNvSpPr>
            <a:spLocks noGrp="1"/>
          </p:cNvSpPr>
          <p:nvPr>
            <p:ph type="body" sz="quarter" idx="20" hasCustomPrompt="1"/>
          </p:nvPr>
        </p:nvSpPr>
        <p:spPr>
          <a:xfrm>
            <a:off x="718073" y="5932947"/>
            <a:ext cx="5179689" cy="389640"/>
          </a:xfrm>
          <a:prstGeom prst="rect">
            <a:avLst/>
          </a:prstGeom>
          <a:ln>
            <a:noFill/>
          </a:ln>
        </p:spPr>
        <p:txBody>
          <a:bodyPr vert="horz" lIns="0" tIns="0" rIns="91440" bIns="0">
            <a:norm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21" name="Text Placeholder 33"/>
          <p:cNvSpPr>
            <a:spLocks noGrp="1"/>
          </p:cNvSpPr>
          <p:nvPr>
            <p:ph type="body" sz="quarter" idx="21" hasCustomPrompt="1"/>
          </p:nvPr>
        </p:nvSpPr>
        <p:spPr>
          <a:xfrm>
            <a:off x="740973" y="5507425"/>
            <a:ext cx="5179689" cy="389755"/>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Enter Master Text</a:t>
            </a:r>
          </a:p>
        </p:txBody>
      </p:sp>
      <p:sp>
        <p:nvSpPr>
          <p:cNvPr id="23" name="Text Placeholder 33"/>
          <p:cNvSpPr>
            <a:spLocks noGrp="1"/>
          </p:cNvSpPr>
          <p:nvPr>
            <p:ph type="body" sz="quarter" idx="23" hasCustomPrompt="1"/>
          </p:nvPr>
        </p:nvSpPr>
        <p:spPr>
          <a:xfrm>
            <a:off x="6265022" y="5932947"/>
            <a:ext cx="5179689" cy="389640"/>
          </a:xfrm>
          <a:prstGeom prst="rect">
            <a:avLst/>
          </a:prstGeom>
          <a:ln>
            <a:noFill/>
          </a:ln>
        </p:spPr>
        <p:txBody>
          <a:bodyPr vert="horz" lIns="0" tIns="0" rIns="91440" bIns="0">
            <a:norm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24" name="Text Placeholder 33"/>
          <p:cNvSpPr>
            <a:spLocks noGrp="1"/>
          </p:cNvSpPr>
          <p:nvPr>
            <p:ph type="body" sz="quarter" idx="24" hasCustomPrompt="1"/>
          </p:nvPr>
        </p:nvSpPr>
        <p:spPr>
          <a:xfrm>
            <a:off x="6273662" y="5507427"/>
            <a:ext cx="5179689" cy="389756"/>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Enter Master Text</a:t>
            </a:r>
          </a:p>
        </p:txBody>
      </p:sp>
      <p:sp>
        <p:nvSpPr>
          <p:cNvPr id="4" name="Title 3">
            <a:extLst>
              <a:ext uri="{FF2B5EF4-FFF2-40B4-BE49-F238E27FC236}">
                <a16:creationId xmlns:a16="http://schemas.microsoft.com/office/drawing/2014/main" id="{2554FDAC-F67D-4813-BDC7-7D5956CB8AD3}"/>
              </a:ext>
            </a:extLst>
          </p:cNvPr>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10DD30A-E4D0-4554-B82E-844FF54668C4}"/>
              </a:ext>
            </a:extLst>
          </p:cNvPr>
          <p:cNvSpPr>
            <a:spLocks noGrp="1"/>
          </p:cNvSpPr>
          <p:nvPr>
            <p:ph type="ftr" sz="quarter" idx="25"/>
          </p:nvPr>
        </p:nvSpPr>
        <p:spPr/>
        <p:txBody>
          <a:bodyPr/>
          <a:lstStyle/>
          <a:p>
            <a:r>
              <a:rPr lang="en-US" dirty="0"/>
              <a:t>Sensitive / Proprietary</a:t>
            </a:r>
            <a:endParaRPr lang="en-US" dirty="0">
              <a:latin typeface="Franklin Gothic Medium" panose="020B0603020102020204" pitchFamily="34" charset="0"/>
            </a:endParaRPr>
          </a:p>
        </p:txBody>
      </p:sp>
      <p:sp>
        <p:nvSpPr>
          <p:cNvPr id="6" name="Slide Number Placeholder 5">
            <a:extLst>
              <a:ext uri="{FF2B5EF4-FFF2-40B4-BE49-F238E27FC236}">
                <a16:creationId xmlns:a16="http://schemas.microsoft.com/office/drawing/2014/main" id="{ED8FA423-8C7F-4F7A-8282-842F1F9176E9}"/>
              </a:ext>
            </a:extLst>
          </p:cNvPr>
          <p:cNvSpPr>
            <a:spLocks noGrp="1"/>
          </p:cNvSpPr>
          <p:nvPr>
            <p:ph type="sldNum" sz="quarter" idx="26"/>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6" name="Footer Placeholder 1">
            <a:extLst>
              <a:ext uri="{FF2B5EF4-FFF2-40B4-BE49-F238E27FC236}">
                <a16:creationId xmlns:a16="http://schemas.microsoft.com/office/drawing/2014/main" id="{DB7AF8F9-DC82-4547-9182-457896430E2C}"/>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22" name="Group 21">
            <a:extLst>
              <a:ext uri="{FF2B5EF4-FFF2-40B4-BE49-F238E27FC236}">
                <a16:creationId xmlns:a16="http://schemas.microsoft.com/office/drawing/2014/main" id="{B2799B90-C496-B94C-BC2E-FEE05FF12330}"/>
              </a:ext>
            </a:extLst>
          </p:cNvPr>
          <p:cNvGrpSpPr/>
          <p:nvPr userDrawn="1"/>
        </p:nvGrpSpPr>
        <p:grpSpPr>
          <a:xfrm>
            <a:off x="11665273" y="0"/>
            <a:ext cx="534042" cy="536448"/>
            <a:chOff x="11160524" y="1148487"/>
            <a:chExt cx="534042" cy="536448"/>
          </a:xfrm>
        </p:grpSpPr>
        <p:sp>
          <p:nvSpPr>
            <p:cNvPr id="25" name="Rectangle 24">
              <a:extLst>
                <a:ext uri="{FF2B5EF4-FFF2-40B4-BE49-F238E27FC236}">
                  <a16:creationId xmlns:a16="http://schemas.microsoft.com/office/drawing/2014/main" id="{3CD12D25-FC29-A147-8AA7-0C505D41D000}"/>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26" name="Picture 25">
              <a:extLst>
                <a:ext uri="{FF2B5EF4-FFF2-40B4-BE49-F238E27FC236}">
                  <a16:creationId xmlns:a16="http://schemas.microsoft.com/office/drawing/2014/main" id="{A0ECFDCF-C309-394E-AFBD-1AD8F6F0276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3940299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Image (Horizontal)">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C6C97E5-B8A4-4367-BEB8-1EFEF7310487}"/>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AB4F829F-C0C4-4511-968B-06BC4A5869CF}"/>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icture Placeholder 28"/>
          <p:cNvSpPr>
            <a:spLocks noGrp="1"/>
          </p:cNvSpPr>
          <p:nvPr>
            <p:ph type="pic" sz="quarter" idx="11"/>
          </p:nvPr>
        </p:nvSpPr>
        <p:spPr>
          <a:xfrm>
            <a:off x="733313" y="1261679"/>
            <a:ext cx="5195009" cy="176479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7" name="Text Placeholder 33"/>
          <p:cNvSpPr>
            <a:spLocks noGrp="1"/>
          </p:cNvSpPr>
          <p:nvPr>
            <p:ph type="body" sz="quarter" idx="14" hasCustomPrompt="1"/>
          </p:nvPr>
        </p:nvSpPr>
        <p:spPr>
          <a:xfrm>
            <a:off x="731000" y="3394787"/>
            <a:ext cx="5179689" cy="389640"/>
          </a:xfrm>
          <a:prstGeom prst="rect">
            <a:avLst/>
          </a:prstGeom>
          <a:ln>
            <a:noFill/>
          </a:ln>
        </p:spPr>
        <p:txBody>
          <a:bodyPr vert="horz" lIns="0" tIns="0" rIns="91440" bIns="0">
            <a:norm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8" name="Text Placeholder 33"/>
          <p:cNvSpPr>
            <a:spLocks noGrp="1"/>
          </p:cNvSpPr>
          <p:nvPr>
            <p:ph type="body" sz="quarter" idx="15" hasCustomPrompt="1"/>
          </p:nvPr>
        </p:nvSpPr>
        <p:spPr>
          <a:xfrm>
            <a:off x="740973" y="2969265"/>
            <a:ext cx="5179689" cy="389755"/>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Enter Master Text</a:t>
            </a:r>
          </a:p>
        </p:txBody>
      </p:sp>
      <p:sp>
        <p:nvSpPr>
          <p:cNvPr id="9" name="Picture Placeholder 28"/>
          <p:cNvSpPr>
            <a:spLocks noGrp="1"/>
          </p:cNvSpPr>
          <p:nvPr>
            <p:ph type="pic" sz="quarter" idx="16"/>
          </p:nvPr>
        </p:nvSpPr>
        <p:spPr>
          <a:xfrm>
            <a:off x="6266002" y="1261679"/>
            <a:ext cx="5195009" cy="176479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10" name="Text Placeholder 33"/>
          <p:cNvSpPr>
            <a:spLocks noGrp="1"/>
          </p:cNvSpPr>
          <p:nvPr>
            <p:ph type="body" sz="quarter" idx="17" hasCustomPrompt="1"/>
          </p:nvPr>
        </p:nvSpPr>
        <p:spPr>
          <a:xfrm>
            <a:off x="6263689" y="3394787"/>
            <a:ext cx="5179689" cy="389640"/>
          </a:xfrm>
          <a:prstGeom prst="rect">
            <a:avLst/>
          </a:prstGeom>
          <a:ln>
            <a:noFill/>
          </a:ln>
        </p:spPr>
        <p:txBody>
          <a:bodyPr vert="horz" lIns="0" tIns="0" rIns="91440" bIns="0">
            <a:norm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11" name="Text Placeholder 33"/>
          <p:cNvSpPr>
            <a:spLocks noGrp="1"/>
          </p:cNvSpPr>
          <p:nvPr>
            <p:ph type="body" sz="quarter" idx="18" hasCustomPrompt="1"/>
          </p:nvPr>
        </p:nvSpPr>
        <p:spPr>
          <a:xfrm>
            <a:off x="6273662" y="2969267"/>
            <a:ext cx="5179689" cy="389756"/>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Enter Master Text</a:t>
            </a:r>
          </a:p>
        </p:txBody>
      </p:sp>
      <p:sp>
        <p:nvSpPr>
          <p:cNvPr id="19" name="Picture Placeholder 28"/>
          <p:cNvSpPr>
            <a:spLocks noGrp="1"/>
          </p:cNvSpPr>
          <p:nvPr>
            <p:ph type="pic" sz="quarter" idx="19"/>
          </p:nvPr>
        </p:nvSpPr>
        <p:spPr>
          <a:xfrm>
            <a:off x="733313" y="3798948"/>
            <a:ext cx="5195009" cy="1764792"/>
          </a:xfrm>
          <a:prstGeom prst="rect">
            <a:avLst/>
          </a:prstGeom>
          <a:solidFill>
            <a:schemeClr val="tx2"/>
          </a:solidFill>
          <a:ln>
            <a:noFill/>
          </a:ln>
        </p:spPr>
        <p:txBody>
          <a:bodyPr vert="horz" tIns="0" bIns="0"/>
          <a:lstStyle>
            <a:lvl1pPr marL="0" indent="0" algn="l">
              <a:buFontTx/>
              <a:buNone/>
              <a:defRPr sz="1467">
                <a:solidFill>
                  <a:schemeClr val="bg1">
                    <a:lumMod val="50000"/>
                  </a:schemeClr>
                </a:solidFill>
                <a:latin typeface="+mj-lt"/>
              </a:defRPr>
            </a:lvl1pPr>
          </a:lstStyle>
          <a:p>
            <a:r>
              <a:rPr lang="en-US"/>
              <a:t>Click icon to add picture</a:t>
            </a:r>
          </a:p>
        </p:txBody>
      </p:sp>
      <p:sp>
        <p:nvSpPr>
          <p:cNvPr id="20" name="Text Placeholder 33"/>
          <p:cNvSpPr>
            <a:spLocks noGrp="1"/>
          </p:cNvSpPr>
          <p:nvPr>
            <p:ph type="body" sz="quarter" idx="20" hasCustomPrompt="1"/>
          </p:nvPr>
        </p:nvSpPr>
        <p:spPr>
          <a:xfrm>
            <a:off x="731000" y="5916904"/>
            <a:ext cx="5179689" cy="389640"/>
          </a:xfrm>
          <a:prstGeom prst="rect">
            <a:avLst/>
          </a:prstGeom>
          <a:ln>
            <a:noFill/>
          </a:ln>
        </p:spPr>
        <p:txBody>
          <a:bodyPr vert="horz" lIns="0" tIns="0" rIns="91440" bIns="0">
            <a:norm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21" name="Text Placeholder 33"/>
          <p:cNvSpPr>
            <a:spLocks noGrp="1"/>
          </p:cNvSpPr>
          <p:nvPr>
            <p:ph type="body" sz="quarter" idx="21" hasCustomPrompt="1"/>
          </p:nvPr>
        </p:nvSpPr>
        <p:spPr>
          <a:xfrm>
            <a:off x="740973" y="5491385"/>
            <a:ext cx="5179689" cy="389755"/>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Enter Master Text</a:t>
            </a:r>
          </a:p>
        </p:txBody>
      </p:sp>
      <p:sp>
        <p:nvSpPr>
          <p:cNvPr id="22" name="Picture Placeholder 28"/>
          <p:cNvSpPr>
            <a:spLocks noGrp="1"/>
          </p:cNvSpPr>
          <p:nvPr>
            <p:ph type="pic" sz="quarter" idx="22"/>
          </p:nvPr>
        </p:nvSpPr>
        <p:spPr>
          <a:xfrm>
            <a:off x="6266002" y="3798948"/>
            <a:ext cx="5195009" cy="176479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23" name="Text Placeholder 33"/>
          <p:cNvSpPr>
            <a:spLocks noGrp="1"/>
          </p:cNvSpPr>
          <p:nvPr>
            <p:ph type="body" sz="quarter" idx="23" hasCustomPrompt="1"/>
          </p:nvPr>
        </p:nvSpPr>
        <p:spPr>
          <a:xfrm>
            <a:off x="6263689" y="5916904"/>
            <a:ext cx="5179689" cy="389640"/>
          </a:xfrm>
          <a:prstGeom prst="rect">
            <a:avLst/>
          </a:prstGeom>
          <a:ln>
            <a:noFill/>
          </a:ln>
        </p:spPr>
        <p:txBody>
          <a:bodyPr vert="horz" lIns="0" tIns="0" rIns="91440" bIns="0">
            <a:norm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24" name="Text Placeholder 33"/>
          <p:cNvSpPr>
            <a:spLocks noGrp="1"/>
          </p:cNvSpPr>
          <p:nvPr>
            <p:ph type="body" sz="quarter" idx="24" hasCustomPrompt="1"/>
          </p:nvPr>
        </p:nvSpPr>
        <p:spPr>
          <a:xfrm>
            <a:off x="6273662" y="5491383"/>
            <a:ext cx="5179689" cy="389756"/>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Enter Master Text</a:t>
            </a:r>
          </a:p>
        </p:txBody>
      </p:sp>
      <p:sp>
        <p:nvSpPr>
          <p:cNvPr id="4" name="Title 3">
            <a:extLst>
              <a:ext uri="{FF2B5EF4-FFF2-40B4-BE49-F238E27FC236}">
                <a16:creationId xmlns:a16="http://schemas.microsoft.com/office/drawing/2014/main" id="{02866EC2-D3F7-413F-80D3-188A5431017D}"/>
              </a:ext>
            </a:extLst>
          </p:cNvPr>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DC4DA78-6ECB-4319-BF1C-B13DE65AC513}"/>
              </a:ext>
            </a:extLst>
          </p:cNvPr>
          <p:cNvSpPr>
            <a:spLocks noGrp="1"/>
          </p:cNvSpPr>
          <p:nvPr>
            <p:ph type="ftr" sz="quarter" idx="25"/>
          </p:nvPr>
        </p:nvSpPr>
        <p:spPr/>
        <p:txBody>
          <a:bodyPr/>
          <a:lstStyle/>
          <a:p>
            <a:r>
              <a:rPr lang="en-US" dirty="0"/>
              <a:t>Sensitive / Proprietary</a:t>
            </a:r>
            <a:endParaRPr lang="en-US" dirty="0">
              <a:latin typeface="Franklin Gothic Medium" panose="020B0603020102020204" pitchFamily="34" charset="0"/>
            </a:endParaRPr>
          </a:p>
        </p:txBody>
      </p:sp>
      <p:sp>
        <p:nvSpPr>
          <p:cNvPr id="6" name="Slide Number Placeholder 5">
            <a:extLst>
              <a:ext uri="{FF2B5EF4-FFF2-40B4-BE49-F238E27FC236}">
                <a16:creationId xmlns:a16="http://schemas.microsoft.com/office/drawing/2014/main" id="{F410BFB8-E057-45FA-9B29-78402D6B8B04}"/>
              </a:ext>
            </a:extLst>
          </p:cNvPr>
          <p:cNvSpPr>
            <a:spLocks noGrp="1"/>
          </p:cNvSpPr>
          <p:nvPr>
            <p:ph type="sldNum" sz="quarter" idx="26"/>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25" name="Footer Placeholder 1">
            <a:extLst>
              <a:ext uri="{FF2B5EF4-FFF2-40B4-BE49-F238E27FC236}">
                <a16:creationId xmlns:a16="http://schemas.microsoft.com/office/drawing/2014/main" id="{47B9521A-297D-4946-90FC-E0A44747EC3A}"/>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28" name="Group 27">
            <a:extLst>
              <a:ext uri="{FF2B5EF4-FFF2-40B4-BE49-F238E27FC236}">
                <a16:creationId xmlns:a16="http://schemas.microsoft.com/office/drawing/2014/main" id="{C2C3C5E4-79C0-984C-828D-8EB435E77CA8}"/>
              </a:ext>
            </a:extLst>
          </p:cNvPr>
          <p:cNvGrpSpPr/>
          <p:nvPr userDrawn="1"/>
        </p:nvGrpSpPr>
        <p:grpSpPr>
          <a:xfrm>
            <a:off x="11665273" y="0"/>
            <a:ext cx="534042" cy="536448"/>
            <a:chOff x="11160524" y="1148487"/>
            <a:chExt cx="534042" cy="536448"/>
          </a:xfrm>
        </p:grpSpPr>
        <p:sp>
          <p:nvSpPr>
            <p:cNvPr id="29" name="Rectangle 28">
              <a:extLst>
                <a:ext uri="{FF2B5EF4-FFF2-40B4-BE49-F238E27FC236}">
                  <a16:creationId xmlns:a16="http://schemas.microsoft.com/office/drawing/2014/main" id="{FCF9FA6B-D886-7847-A370-664E92C1E8B4}"/>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0" name="Picture 29">
              <a:extLst>
                <a:ext uri="{FF2B5EF4-FFF2-40B4-BE49-F238E27FC236}">
                  <a16:creationId xmlns:a16="http://schemas.microsoft.com/office/drawing/2014/main" id="{AC4434AD-47A0-F748-B6F3-EB6BE806673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34373684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Image (Vertical)">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65798C5-C79B-4DDA-B016-1E5FE6118DBD}"/>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A839DB02-8258-4EE9-96AB-7F9E6C534800}"/>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icture Placeholder 28"/>
          <p:cNvSpPr>
            <a:spLocks noGrp="1"/>
          </p:cNvSpPr>
          <p:nvPr>
            <p:ph type="pic" sz="quarter" idx="11"/>
          </p:nvPr>
        </p:nvSpPr>
        <p:spPr>
          <a:xfrm>
            <a:off x="735360" y="1271165"/>
            <a:ext cx="2468581" cy="3180499"/>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7" name="Text Placeholder 33"/>
          <p:cNvSpPr>
            <a:spLocks noGrp="1"/>
          </p:cNvSpPr>
          <p:nvPr>
            <p:ph type="body" sz="quarter" idx="14" hasCustomPrompt="1"/>
          </p:nvPr>
        </p:nvSpPr>
        <p:spPr>
          <a:xfrm>
            <a:off x="739003" y="5157685"/>
            <a:ext cx="2461300" cy="924561"/>
          </a:xfrm>
          <a:prstGeom prst="rect">
            <a:avLst/>
          </a:prstGeom>
        </p:spPr>
        <p:txBody>
          <a:bodyPr vert="horz" lIns="91440" tIns="0" rIns="91440" bIns="0">
            <a:normAutofit/>
          </a:bodyPr>
          <a:lstStyle>
            <a:lvl1pPr marL="0" indent="0" algn="ctr" defTabSz="914286"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8" name="Text Placeholder 33"/>
          <p:cNvSpPr>
            <a:spLocks noGrp="1"/>
          </p:cNvSpPr>
          <p:nvPr>
            <p:ph type="body" sz="quarter" idx="15" hasCustomPrompt="1"/>
          </p:nvPr>
        </p:nvSpPr>
        <p:spPr>
          <a:xfrm>
            <a:off x="739003" y="4524329"/>
            <a:ext cx="2461300" cy="504497"/>
          </a:xfrm>
          <a:prstGeom prst="rect">
            <a:avLst/>
          </a:prstGeom>
        </p:spPr>
        <p:txBody>
          <a:bodyPr vert="horz" lIns="0" tIns="0" rIns="0" bIns="0" anchor="b">
            <a:normAutofit/>
          </a:bodyPr>
          <a:lstStyle>
            <a:lvl1pPr marL="0" indent="0" algn="ctr"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enter </a:t>
            </a:r>
            <a:br>
              <a:rPr lang="en-US" dirty="0"/>
            </a:br>
            <a:r>
              <a:rPr lang="en-US" dirty="0"/>
              <a:t>master text</a:t>
            </a:r>
          </a:p>
        </p:txBody>
      </p:sp>
      <p:sp>
        <p:nvSpPr>
          <p:cNvPr id="9" name="Picture Placeholder 28"/>
          <p:cNvSpPr>
            <a:spLocks noGrp="1"/>
          </p:cNvSpPr>
          <p:nvPr>
            <p:ph type="pic" sz="quarter" idx="16"/>
          </p:nvPr>
        </p:nvSpPr>
        <p:spPr>
          <a:xfrm>
            <a:off x="3485024" y="1271165"/>
            <a:ext cx="2468581" cy="3180499"/>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10" name="Text Placeholder 33"/>
          <p:cNvSpPr>
            <a:spLocks noGrp="1"/>
          </p:cNvSpPr>
          <p:nvPr>
            <p:ph type="body" sz="quarter" idx="17" hasCustomPrompt="1"/>
          </p:nvPr>
        </p:nvSpPr>
        <p:spPr>
          <a:xfrm>
            <a:off x="3481975" y="5157685"/>
            <a:ext cx="2461300" cy="924561"/>
          </a:xfrm>
          <a:prstGeom prst="rect">
            <a:avLst/>
          </a:prstGeom>
        </p:spPr>
        <p:txBody>
          <a:bodyPr vert="horz" lIns="91440" tIns="0" rIns="91440" bIns="0">
            <a:normAutofit/>
          </a:bodyPr>
          <a:lstStyle>
            <a:lvl1pPr marL="0" indent="0" algn="ctr" defTabSz="914286" rtl="0" eaLnBrk="1" latinLnBrk="0" hangingPunct="1">
              <a:lnSpc>
                <a:spcPct val="90000"/>
              </a:lnSpc>
              <a:spcBef>
                <a:spcPts val="0"/>
              </a:spcBef>
              <a:spcAft>
                <a:spcPts val="400"/>
              </a:spcAft>
              <a:buNone/>
              <a:defRPr lang="en-US" sz="1400" kern="1200" dirty="0" smtClean="0">
                <a:solidFill>
                  <a:schemeClr val="tx2"/>
                </a:solidFill>
                <a:latin typeface="Arial" pitchFamily="34" charset="0"/>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11" name="Text Placeholder 33"/>
          <p:cNvSpPr>
            <a:spLocks noGrp="1"/>
          </p:cNvSpPr>
          <p:nvPr>
            <p:ph type="body" sz="quarter" idx="18" hasCustomPrompt="1"/>
          </p:nvPr>
        </p:nvSpPr>
        <p:spPr>
          <a:xfrm>
            <a:off x="3481975" y="4524329"/>
            <a:ext cx="2461300" cy="504497"/>
          </a:xfrm>
          <a:prstGeom prst="rect">
            <a:avLst/>
          </a:prstGeom>
        </p:spPr>
        <p:txBody>
          <a:bodyPr vert="horz" lIns="0" tIns="0" rIns="0" bIns="0" anchor="b">
            <a:normAutofit/>
          </a:bodyPr>
          <a:lstStyle>
            <a:lvl1pPr marL="0" indent="0" algn="ctr"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enter </a:t>
            </a:r>
            <a:br>
              <a:rPr lang="en-US" dirty="0"/>
            </a:br>
            <a:r>
              <a:rPr lang="en-US" dirty="0"/>
              <a:t>master text</a:t>
            </a:r>
          </a:p>
        </p:txBody>
      </p:sp>
      <p:sp>
        <p:nvSpPr>
          <p:cNvPr id="12" name="Picture Placeholder 28"/>
          <p:cNvSpPr>
            <a:spLocks noGrp="1"/>
          </p:cNvSpPr>
          <p:nvPr>
            <p:ph type="pic" sz="quarter" idx="19"/>
          </p:nvPr>
        </p:nvSpPr>
        <p:spPr>
          <a:xfrm>
            <a:off x="6240516" y="1271165"/>
            <a:ext cx="2468581" cy="3180499"/>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13" name="Text Placeholder 33"/>
          <p:cNvSpPr>
            <a:spLocks noGrp="1"/>
          </p:cNvSpPr>
          <p:nvPr>
            <p:ph type="body" sz="quarter" idx="20" hasCustomPrompt="1"/>
          </p:nvPr>
        </p:nvSpPr>
        <p:spPr>
          <a:xfrm>
            <a:off x="6241319" y="5157685"/>
            <a:ext cx="2461300" cy="924561"/>
          </a:xfrm>
          <a:prstGeom prst="rect">
            <a:avLst/>
          </a:prstGeom>
        </p:spPr>
        <p:txBody>
          <a:bodyPr vert="horz" lIns="91440" tIns="0" rIns="91440" bIns="0">
            <a:normAutofit/>
          </a:bodyPr>
          <a:lstStyle>
            <a:lvl1pPr marL="0" indent="0" algn="ctr" defTabSz="914286" rtl="0" eaLnBrk="1" latinLnBrk="0" hangingPunct="1">
              <a:lnSpc>
                <a:spcPct val="90000"/>
              </a:lnSpc>
              <a:spcBef>
                <a:spcPts val="0"/>
              </a:spcBef>
              <a:spcAft>
                <a:spcPts val="400"/>
              </a:spcAft>
              <a:buNone/>
              <a:defRPr lang="en-US" sz="1400" kern="1200" dirty="0" smtClean="0">
                <a:solidFill>
                  <a:schemeClr val="tx2"/>
                </a:solidFill>
                <a:latin typeface="Arial" pitchFamily="34" charset="0"/>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14" name="Text Placeholder 33"/>
          <p:cNvSpPr>
            <a:spLocks noGrp="1"/>
          </p:cNvSpPr>
          <p:nvPr>
            <p:ph type="body" sz="quarter" idx="21" hasCustomPrompt="1"/>
          </p:nvPr>
        </p:nvSpPr>
        <p:spPr>
          <a:xfrm>
            <a:off x="6241319" y="4524329"/>
            <a:ext cx="2461300" cy="504497"/>
          </a:xfrm>
          <a:prstGeom prst="rect">
            <a:avLst/>
          </a:prstGeom>
        </p:spPr>
        <p:txBody>
          <a:bodyPr vert="horz" lIns="0" tIns="0" rIns="0" bIns="0" anchor="b">
            <a:normAutofit/>
          </a:bodyPr>
          <a:lstStyle>
            <a:lvl1pPr marL="0" indent="0" algn="ctr"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enter </a:t>
            </a:r>
            <a:br>
              <a:rPr lang="en-US"/>
            </a:br>
            <a:r>
              <a:rPr lang="en-US"/>
              <a:t>master text</a:t>
            </a:r>
          </a:p>
        </p:txBody>
      </p:sp>
      <p:sp>
        <p:nvSpPr>
          <p:cNvPr id="17" name="Picture Placeholder 28"/>
          <p:cNvSpPr>
            <a:spLocks noGrp="1"/>
          </p:cNvSpPr>
          <p:nvPr>
            <p:ph type="pic" sz="quarter" idx="23"/>
          </p:nvPr>
        </p:nvSpPr>
        <p:spPr>
          <a:xfrm>
            <a:off x="8998136" y="1271165"/>
            <a:ext cx="2468581" cy="3180499"/>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18" name="Text Placeholder 33"/>
          <p:cNvSpPr>
            <a:spLocks noGrp="1"/>
          </p:cNvSpPr>
          <p:nvPr>
            <p:ph type="body" sz="quarter" idx="24" hasCustomPrompt="1"/>
          </p:nvPr>
        </p:nvSpPr>
        <p:spPr>
          <a:xfrm>
            <a:off x="8998939" y="5157685"/>
            <a:ext cx="2461300" cy="924561"/>
          </a:xfrm>
          <a:prstGeom prst="rect">
            <a:avLst/>
          </a:prstGeom>
        </p:spPr>
        <p:txBody>
          <a:bodyPr vert="horz" lIns="91440" tIns="0" rIns="91440" bIns="0">
            <a:normAutofit/>
          </a:bodyPr>
          <a:lstStyle>
            <a:lvl1pPr marL="0" indent="0" algn="ctr" defTabSz="914286" rtl="0" eaLnBrk="1" latinLnBrk="0" hangingPunct="1">
              <a:lnSpc>
                <a:spcPct val="90000"/>
              </a:lnSpc>
              <a:spcBef>
                <a:spcPts val="0"/>
              </a:spcBef>
              <a:spcAft>
                <a:spcPts val="400"/>
              </a:spcAft>
              <a:buNone/>
              <a:defRPr lang="en-US" sz="1400" kern="1200" dirty="0" smtClean="0">
                <a:solidFill>
                  <a:schemeClr val="tx2"/>
                </a:solidFill>
                <a:latin typeface="Arial" pitchFamily="34" charset="0"/>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19" name="Text Placeholder 33"/>
          <p:cNvSpPr>
            <a:spLocks noGrp="1"/>
          </p:cNvSpPr>
          <p:nvPr>
            <p:ph type="body" sz="quarter" idx="25" hasCustomPrompt="1"/>
          </p:nvPr>
        </p:nvSpPr>
        <p:spPr>
          <a:xfrm>
            <a:off x="8998939" y="4524329"/>
            <a:ext cx="2461300" cy="504497"/>
          </a:xfrm>
          <a:prstGeom prst="rect">
            <a:avLst/>
          </a:prstGeom>
        </p:spPr>
        <p:txBody>
          <a:bodyPr vert="horz" lIns="0" tIns="0" rIns="0" bIns="0" anchor="b">
            <a:normAutofit/>
          </a:bodyPr>
          <a:lstStyle>
            <a:lvl1pPr marL="0" indent="0" algn="ctr"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enter </a:t>
            </a:r>
            <a:br>
              <a:rPr lang="en-US"/>
            </a:br>
            <a:r>
              <a:rPr lang="en-US"/>
              <a:t>master text</a:t>
            </a:r>
          </a:p>
        </p:txBody>
      </p:sp>
      <p:sp>
        <p:nvSpPr>
          <p:cNvPr id="4" name="Title 3">
            <a:extLst>
              <a:ext uri="{FF2B5EF4-FFF2-40B4-BE49-F238E27FC236}">
                <a16:creationId xmlns:a16="http://schemas.microsoft.com/office/drawing/2014/main" id="{06928922-15FD-45AD-B946-9C5ADF635F5A}"/>
              </a:ext>
            </a:extLst>
          </p:cNvPr>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1278F838-3DF3-4396-BB7C-4BA52EE0350F}"/>
              </a:ext>
            </a:extLst>
          </p:cNvPr>
          <p:cNvSpPr>
            <a:spLocks noGrp="1"/>
          </p:cNvSpPr>
          <p:nvPr>
            <p:ph type="ftr" sz="quarter" idx="26"/>
          </p:nvPr>
        </p:nvSpPr>
        <p:spPr/>
        <p:txBody>
          <a:body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323A1E98-2506-4386-94FE-B07BEB5E92EC}"/>
              </a:ext>
            </a:extLst>
          </p:cNvPr>
          <p:cNvSpPr>
            <a:spLocks noGrp="1"/>
          </p:cNvSpPr>
          <p:nvPr>
            <p:ph type="sldNum" sz="quarter" idx="27"/>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20" name="Footer Placeholder 1">
            <a:extLst>
              <a:ext uri="{FF2B5EF4-FFF2-40B4-BE49-F238E27FC236}">
                <a16:creationId xmlns:a16="http://schemas.microsoft.com/office/drawing/2014/main" id="{254A7537-B474-1344-B9C1-594711D9084F}"/>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23" name="Group 22">
            <a:extLst>
              <a:ext uri="{FF2B5EF4-FFF2-40B4-BE49-F238E27FC236}">
                <a16:creationId xmlns:a16="http://schemas.microsoft.com/office/drawing/2014/main" id="{00217F1E-9FA5-B24F-AAE0-728F02ED5446}"/>
              </a:ext>
            </a:extLst>
          </p:cNvPr>
          <p:cNvGrpSpPr/>
          <p:nvPr userDrawn="1"/>
        </p:nvGrpSpPr>
        <p:grpSpPr>
          <a:xfrm>
            <a:off x="11665273" y="0"/>
            <a:ext cx="534042" cy="536448"/>
            <a:chOff x="11160524" y="1148487"/>
            <a:chExt cx="534042" cy="536448"/>
          </a:xfrm>
        </p:grpSpPr>
        <p:sp>
          <p:nvSpPr>
            <p:cNvPr id="24" name="Rectangle 23">
              <a:extLst>
                <a:ext uri="{FF2B5EF4-FFF2-40B4-BE49-F238E27FC236}">
                  <a16:creationId xmlns:a16="http://schemas.microsoft.com/office/drawing/2014/main" id="{619CDAEC-904D-EF48-BC66-78FEE8E94640}"/>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25" name="Picture 24">
              <a:extLst>
                <a:ext uri="{FF2B5EF4-FFF2-40B4-BE49-F238E27FC236}">
                  <a16:creationId xmlns:a16="http://schemas.microsoft.com/office/drawing/2014/main" id="{06B0BD66-993B-FC4E-9A0D-D9184D3F1B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23532480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 Imag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4E69A65-556D-43F8-B93F-DBE9AFA0BC15}"/>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892943AD-3B54-4B32-9787-5A5073D52DA7}"/>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icture Placeholder 28"/>
          <p:cNvSpPr>
            <a:spLocks noGrp="1"/>
          </p:cNvSpPr>
          <p:nvPr>
            <p:ph type="pic" sz="quarter" idx="11"/>
          </p:nvPr>
        </p:nvSpPr>
        <p:spPr>
          <a:xfrm>
            <a:off x="733313" y="1274931"/>
            <a:ext cx="5195009" cy="176479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endParaRPr lang="en-US" dirty="0"/>
          </a:p>
        </p:txBody>
      </p:sp>
      <p:sp>
        <p:nvSpPr>
          <p:cNvPr id="7" name="Text Placeholder 33"/>
          <p:cNvSpPr>
            <a:spLocks noGrp="1"/>
          </p:cNvSpPr>
          <p:nvPr>
            <p:ph type="body" sz="quarter" idx="14" hasCustomPrompt="1"/>
          </p:nvPr>
        </p:nvSpPr>
        <p:spPr>
          <a:xfrm>
            <a:off x="746321" y="3391996"/>
            <a:ext cx="5179689" cy="389640"/>
          </a:xfrm>
          <a:prstGeom prst="rect">
            <a:avLst/>
          </a:prstGeom>
          <a:ln>
            <a:noFill/>
          </a:ln>
        </p:spPr>
        <p:txBody>
          <a:bodyPr vert="horz" lIns="0" tIns="0" rIns="91440" bIns="0">
            <a:norm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8" name="Text Placeholder 33"/>
          <p:cNvSpPr>
            <a:spLocks noGrp="1"/>
          </p:cNvSpPr>
          <p:nvPr>
            <p:ph type="body" sz="quarter" idx="15" hasCustomPrompt="1"/>
          </p:nvPr>
        </p:nvSpPr>
        <p:spPr>
          <a:xfrm>
            <a:off x="740973" y="2966473"/>
            <a:ext cx="5179689" cy="389755"/>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Enter Master Text</a:t>
            </a:r>
          </a:p>
        </p:txBody>
      </p:sp>
      <p:sp>
        <p:nvSpPr>
          <p:cNvPr id="9" name="Picture Placeholder 28"/>
          <p:cNvSpPr>
            <a:spLocks noGrp="1"/>
          </p:cNvSpPr>
          <p:nvPr>
            <p:ph type="pic" sz="quarter" idx="16"/>
          </p:nvPr>
        </p:nvSpPr>
        <p:spPr>
          <a:xfrm>
            <a:off x="6266002" y="1274931"/>
            <a:ext cx="5195009" cy="176479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10" name="Text Placeholder 33"/>
          <p:cNvSpPr>
            <a:spLocks noGrp="1"/>
          </p:cNvSpPr>
          <p:nvPr>
            <p:ph type="body" sz="quarter" idx="17" hasCustomPrompt="1"/>
          </p:nvPr>
        </p:nvSpPr>
        <p:spPr>
          <a:xfrm>
            <a:off x="6279009" y="3391996"/>
            <a:ext cx="5179689" cy="389640"/>
          </a:xfrm>
          <a:prstGeom prst="rect">
            <a:avLst/>
          </a:prstGeom>
          <a:ln>
            <a:noFill/>
          </a:ln>
        </p:spPr>
        <p:txBody>
          <a:bodyPr vert="horz" lIns="0" tIns="0" rIns="91440" bIns="0">
            <a:norm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11" name="Text Placeholder 33"/>
          <p:cNvSpPr>
            <a:spLocks noGrp="1"/>
          </p:cNvSpPr>
          <p:nvPr>
            <p:ph type="body" sz="quarter" idx="18" hasCustomPrompt="1"/>
          </p:nvPr>
        </p:nvSpPr>
        <p:spPr>
          <a:xfrm>
            <a:off x="6273662" y="2966475"/>
            <a:ext cx="5179689" cy="389756"/>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Enter Master Text</a:t>
            </a:r>
          </a:p>
        </p:txBody>
      </p:sp>
      <p:sp>
        <p:nvSpPr>
          <p:cNvPr id="16" name="Picture Placeholder 28"/>
          <p:cNvSpPr>
            <a:spLocks noGrp="1"/>
          </p:cNvSpPr>
          <p:nvPr>
            <p:ph type="pic" sz="quarter" idx="19"/>
          </p:nvPr>
        </p:nvSpPr>
        <p:spPr>
          <a:xfrm>
            <a:off x="733307" y="3798743"/>
            <a:ext cx="3341096" cy="176479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17" name="Text Placeholder 33"/>
          <p:cNvSpPr>
            <a:spLocks noGrp="1"/>
          </p:cNvSpPr>
          <p:nvPr>
            <p:ph type="body" sz="quarter" idx="20" hasCustomPrompt="1"/>
          </p:nvPr>
        </p:nvSpPr>
        <p:spPr>
          <a:xfrm>
            <a:off x="746315" y="5902696"/>
            <a:ext cx="3460436" cy="380437"/>
          </a:xfrm>
          <a:prstGeom prst="rect">
            <a:avLst/>
          </a:prstGeom>
          <a:ln>
            <a:noFill/>
          </a:ln>
        </p:spPr>
        <p:txBody>
          <a:bodyPr vert="horz" lIns="0" tIns="0" rIns="91440" bIns="0">
            <a:norm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18" name="Text Placeholder 33"/>
          <p:cNvSpPr>
            <a:spLocks noGrp="1"/>
          </p:cNvSpPr>
          <p:nvPr>
            <p:ph type="body" sz="quarter" idx="21" hasCustomPrompt="1"/>
          </p:nvPr>
        </p:nvSpPr>
        <p:spPr>
          <a:xfrm>
            <a:off x="740967" y="5487336"/>
            <a:ext cx="3460436" cy="380549"/>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enter master text</a:t>
            </a:r>
          </a:p>
        </p:txBody>
      </p:sp>
      <p:sp>
        <p:nvSpPr>
          <p:cNvPr id="26" name="Text Placeholder 33"/>
          <p:cNvSpPr>
            <a:spLocks noGrp="1"/>
          </p:cNvSpPr>
          <p:nvPr>
            <p:ph type="body" sz="quarter" idx="23" hasCustomPrompt="1"/>
          </p:nvPr>
        </p:nvSpPr>
        <p:spPr>
          <a:xfrm>
            <a:off x="4437507" y="5902696"/>
            <a:ext cx="3460436" cy="380437"/>
          </a:xfrm>
          <a:prstGeom prst="rect">
            <a:avLst/>
          </a:prstGeom>
          <a:ln>
            <a:noFill/>
          </a:ln>
        </p:spPr>
        <p:txBody>
          <a:bodyPr vert="horz" lIns="0" tIns="0" rIns="91440" bIns="0">
            <a:norm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27" name="Text Placeholder 33"/>
          <p:cNvSpPr>
            <a:spLocks noGrp="1"/>
          </p:cNvSpPr>
          <p:nvPr>
            <p:ph type="body" sz="quarter" idx="24" hasCustomPrompt="1"/>
          </p:nvPr>
        </p:nvSpPr>
        <p:spPr>
          <a:xfrm>
            <a:off x="4432159" y="5487341"/>
            <a:ext cx="3460436" cy="380551"/>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enter master text</a:t>
            </a:r>
          </a:p>
        </p:txBody>
      </p:sp>
      <p:sp>
        <p:nvSpPr>
          <p:cNvPr id="29" name="Text Placeholder 33"/>
          <p:cNvSpPr>
            <a:spLocks noGrp="1"/>
          </p:cNvSpPr>
          <p:nvPr>
            <p:ph type="body" sz="quarter" idx="29" hasCustomPrompt="1"/>
          </p:nvPr>
        </p:nvSpPr>
        <p:spPr>
          <a:xfrm>
            <a:off x="8144851" y="5902696"/>
            <a:ext cx="3460436" cy="380437"/>
          </a:xfrm>
          <a:prstGeom prst="rect">
            <a:avLst/>
          </a:prstGeom>
          <a:ln>
            <a:noFill/>
          </a:ln>
        </p:spPr>
        <p:txBody>
          <a:bodyPr vert="horz" lIns="0" tIns="0" rIns="91440" bIns="0">
            <a:norm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30" name="Text Placeholder 33"/>
          <p:cNvSpPr>
            <a:spLocks noGrp="1"/>
          </p:cNvSpPr>
          <p:nvPr>
            <p:ph type="body" sz="quarter" idx="30" hasCustomPrompt="1"/>
          </p:nvPr>
        </p:nvSpPr>
        <p:spPr>
          <a:xfrm>
            <a:off x="8139503" y="5487341"/>
            <a:ext cx="3460436" cy="380551"/>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enter master text</a:t>
            </a:r>
          </a:p>
        </p:txBody>
      </p:sp>
      <p:sp>
        <p:nvSpPr>
          <p:cNvPr id="31" name="Picture Placeholder 28"/>
          <p:cNvSpPr>
            <a:spLocks noGrp="1"/>
          </p:cNvSpPr>
          <p:nvPr>
            <p:ph type="pic" sz="quarter" idx="31"/>
          </p:nvPr>
        </p:nvSpPr>
        <p:spPr>
          <a:xfrm>
            <a:off x="4422779" y="3798743"/>
            <a:ext cx="3341096" cy="176479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32" name="Picture Placeholder 28"/>
          <p:cNvSpPr>
            <a:spLocks noGrp="1"/>
          </p:cNvSpPr>
          <p:nvPr>
            <p:ph type="pic" sz="quarter" idx="32"/>
          </p:nvPr>
        </p:nvSpPr>
        <p:spPr>
          <a:xfrm>
            <a:off x="8112249" y="3798743"/>
            <a:ext cx="3341096" cy="176479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4" name="Title 3">
            <a:extLst>
              <a:ext uri="{FF2B5EF4-FFF2-40B4-BE49-F238E27FC236}">
                <a16:creationId xmlns:a16="http://schemas.microsoft.com/office/drawing/2014/main" id="{94F91016-59E1-4141-A23D-A749A7F5C66C}"/>
              </a:ext>
            </a:extLst>
          </p:cNvPr>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BE0E2EF4-1EB1-454A-B5F3-307A2ACC60CC}"/>
              </a:ext>
            </a:extLst>
          </p:cNvPr>
          <p:cNvSpPr>
            <a:spLocks noGrp="1"/>
          </p:cNvSpPr>
          <p:nvPr>
            <p:ph type="ftr" sz="quarter" idx="33"/>
          </p:nvPr>
        </p:nvSpPr>
        <p:spPr/>
        <p:txBody>
          <a:bodyPr/>
          <a:lstStyle/>
          <a:p>
            <a:r>
              <a:rPr lang="en-US" dirty="0"/>
              <a:t>Sensitive / Proprietary</a:t>
            </a:r>
            <a:endParaRPr lang="en-US" dirty="0">
              <a:latin typeface="Franklin Gothic Medium" panose="020B0603020102020204" pitchFamily="34" charset="0"/>
            </a:endParaRPr>
          </a:p>
        </p:txBody>
      </p:sp>
      <p:sp>
        <p:nvSpPr>
          <p:cNvPr id="6" name="Slide Number Placeholder 5">
            <a:extLst>
              <a:ext uri="{FF2B5EF4-FFF2-40B4-BE49-F238E27FC236}">
                <a16:creationId xmlns:a16="http://schemas.microsoft.com/office/drawing/2014/main" id="{C1B0582C-7CD7-4C3A-AD33-70567C192073}"/>
              </a:ext>
            </a:extLst>
          </p:cNvPr>
          <p:cNvSpPr>
            <a:spLocks noGrp="1"/>
          </p:cNvSpPr>
          <p:nvPr>
            <p:ph type="sldNum" sz="quarter" idx="34"/>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22" name="Footer Placeholder 1">
            <a:extLst>
              <a:ext uri="{FF2B5EF4-FFF2-40B4-BE49-F238E27FC236}">
                <a16:creationId xmlns:a16="http://schemas.microsoft.com/office/drawing/2014/main" id="{DD7102F4-0B62-4944-A2D9-BC6A722410D6}"/>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28" name="Group 27">
            <a:extLst>
              <a:ext uri="{FF2B5EF4-FFF2-40B4-BE49-F238E27FC236}">
                <a16:creationId xmlns:a16="http://schemas.microsoft.com/office/drawing/2014/main" id="{F07A0153-6468-FA45-AF50-ECB62DDBA068}"/>
              </a:ext>
            </a:extLst>
          </p:cNvPr>
          <p:cNvGrpSpPr/>
          <p:nvPr userDrawn="1"/>
        </p:nvGrpSpPr>
        <p:grpSpPr>
          <a:xfrm>
            <a:off x="11665273" y="0"/>
            <a:ext cx="534042" cy="536448"/>
            <a:chOff x="11160524" y="1148487"/>
            <a:chExt cx="534042" cy="536448"/>
          </a:xfrm>
        </p:grpSpPr>
        <p:sp>
          <p:nvSpPr>
            <p:cNvPr id="33" name="Rectangle 32">
              <a:extLst>
                <a:ext uri="{FF2B5EF4-FFF2-40B4-BE49-F238E27FC236}">
                  <a16:creationId xmlns:a16="http://schemas.microsoft.com/office/drawing/2014/main" id="{C19D5B9A-64EF-1A4B-A735-9A98E9C1BF38}"/>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7" name="Picture 36">
              <a:extLst>
                <a:ext uri="{FF2B5EF4-FFF2-40B4-BE49-F238E27FC236}">
                  <a16:creationId xmlns:a16="http://schemas.microsoft.com/office/drawing/2014/main" id="{7530E651-21EB-4043-8C11-CE584675827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1118603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5CE859-5D44-5448-AD6B-1DD353527D6C}"/>
              </a:ext>
            </a:extLst>
          </p:cNvPr>
          <p:cNvSpPr/>
          <p:nvPr userDrawn="1"/>
        </p:nvSpPr>
        <p:spPr>
          <a:xfrm>
            <a:off x="5" y="0"/>
            <a:ext cx="12198919"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C084603A-A2FA-2242-AACE-1F16B4C4DA96}"/>
              </a:ext>
            </a:extLst>
          </p:cNvPr>
          <p:cNvSpPr/>
          <p:nvPr userDrawn="1"/>
        </p:nvSpPr>
        <p:spPr>
          <a:xfrm>
            <a:off x="0" y="0"/>
            <a:ext cx="12188952"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descr="A picture containing light, outdoor, water, building&#10;&#10;Description automatically generated">
            <a:extLst>
              <a:ext uri="{FF2B5EF4-FFF2-40B4-BE49-F238E27FC236}">
                <a16:creationId xmlns:a16="http://schemas.microsoft.com/office/drawing/2014/main" id="{CF80073B-24B7-4366-BEDE-9AAB80D9BF88}"/>
              </a:ext>
            </a:extLst>
          </p:cNvPr>
          <p:cNvPicPr>
            <a:picLocks noChangeAspect="1"/>
          </p:cNvPicPr>
          <p:nvPr userDrawn="1"/>
        </p:nvPicPr>
        <p:blipFill rotWithShape="1">
          <a:blip r:embed="rId2">
            <a:alphaModFix amt="65000"/>
          </a:blip>
          <a:srcRect l="5384" t="14741" b="51337"/>
          <a:stretch/>
        </p:blipFill>
        <p:spPr>
          <a:xfrm>
            <a:off x="6" y="6"/>
            <a:ext cx="12191994" cy="3428999"/>
          </a:xfrm>
          <a:prstGeom prst="rect">
            <a:avLst/>
          </a:prstGeom>
        </p:spPr>
      </p:pic>
      <p:sp>
        <p:nvSpPr>
          <p:cNvPr id="3" name="Content Placeholder 2">
            <a:extLst>
              <a:ext uri="{FF2B5EF4-FFF2-40B4-BE49-F238E27FC236}">
                <a16:creationId xmlns:a16="http://schemas.microsoft.com/office/drawing/2014/main" id="{7C8EABE8-6CBA-4041-8C67-1D550155645B}"/>
              </a:ext>
            </a:extLst>
          </p:cNvPr>
          <p:cNvSpPr>
            <a:spLocks noGrp="1"/>
          </p:cNvSpPr>
          <p:nvPr>
            <p:ph sz="quarter" idx="12"/>
          </p:nvPr>
        </p:nvSpPr>
        <p:spPr>
          <a:xfrm>
            <a:off x="617793" y="3719146"/>
            <a:ext cx="3472175" cy="2491159"/>
          </a:xfrm>
        </p:spPr>
        <p:txBody>
          <a:bodyPr/>
          <a:lstStyle>
            <a:lvl1pPr marL="0" indent="0">
              <a:lnSpc>
                <a:spcPct val="100000"/>
              </a:lnSpc>
              <a:buFontTx/>
              <a:buNone/>
              <a:defRPr sz="1800">
                <a:solidFill>
                  <a:schemeClr val="tx1"/>
                </a:solidFill>
              </a:defRPr>
            </a:lvl1pPr>
            <a:lvl2pPr marL="0" indent="0">
              <a:lnSpc>
                <a:spcPct val="100000"/>
              </a:lnSpc>
              <a:buFontTx/>
              <a:buNone/>
              <a:defRPr/>
            </a:lvl2pPr>
            <a:lvl3pPr marL="274293">
              <a:lnSpc>
                <a:spcPct val="100000"/>
              </a:lnSpc>
              <a:defRPr/>
            </a:lvl3pPr>
          </a:lstStyle>
          <a:p>
            <a:pPr lvl="0"/>
            <a:r>
              <a:rPr lang="en-US"/>
              <a:t>Click to edit Master text styles</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1D8FD147-9577-A747-870E-875A6940E1C7}"/>
              </a:ext>
            </a:extLst>
          </p:cNvPr>
          <p:cNvSpPr>
            <a:spLocks noGrp="1"/>
          </p:cNvSpPr>
          <p:nvPr>
            <p:ph sz="quarter" idx="13"/>
          </p:nvPr>
        </p:nvSpPr>
        <p:spPr>
          <a:xfrm>
            <a:off x="4372105" y="3711817"/>
            <a:ext cx="3472175" cy="2491159"/>
          </a:xfrm>
        </p:spPr>
        <p:txBody>
          <a:bodyPr/>
          <a:lstStyle>
            <a:lvl1pPr marL="0" indent="0">
              <a:lnSpc>
                <a:spcPct val="100000"/>
              </a:lnSpc>
              <a:buFontTx/>
              <a:buNone/>
              <a:defRPr sz="1800">
                <a:solidFill>
                  <a:schemeClr val="tx1"/>
                </a:solidFill>
              </a:defRPr>
            </a:lvl1pPr>
            <a:lvl2pPr marL="0" indent="0">
              <a:lnSpc>
                <a:spcPct val="100000"/>
              </a:lnSpc>
              <a:buFontTx/>
              <a:buNone/>
              <a:defRPr/>
            </a:lvl2pPr>
            <a:lvl3pPr marL="274293">
              <a:lnSpc>
                <a:spcPct val="100000"/>
              </a:lnSpc>
              <a:defRPr/>
            </a:lvl3pPr>
          </a:lstStyle>
          <a:p>
            <a:pPr lvl="0"/>
            <a:r>
              <a:rPr lang="en-US"/>
              <a:t>Click to 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D144BAA-A875-064F-AA3F-7359AD0EC36E}"/>
              </a:ext>
            </a:extLst>
          </p:cNvPr>
          <p:cNvSpPr>
            <a:spLocks noGrp="1"/>
          </p:cNvSpPr>
          <p:nvPr>
            <p:ph sz="quarter" idx="14"/>
          </p:nvPr>
        </p:nvSpPr>
        <p:spPr>
          <a:xfrm>
            <a:off x="8110233" y="3704489"/>
            <a:ext cx="3472175" cy="2491159"/>
          </a:xfrm>
        </p:spPr>
        <p:txBody>
          <a:bodyPr/>
          <a:lstStyle>
            <a:lvl1pPr marL="0" indent="0">
              <a:lnSpc>
                <a:spcPct val="100000"/>
              </a:lnSpc>
              <a:buFontTx/>
              <a:buNone/>
              <a:defRPr sz="1800">
                <a:solidFill>
                  <a:schemeClr val="tx1"/>
                </a:solidFill>
              </a:defRPr>
            </a:lvl1pPr>
            <a:lvl2pPr marL="0" indent="0">
              <a:lnSpc>
                <a:spcPct val="100000"/>
              </a:lnSpc>
              <a:buFontTx/>
              <a:buNone/>
              <a:defRPr/>
            </a:lvl2pPr>
            <a:lvl3pPr marL="274293">
              <a:lnSpc>
                <a:spcPct val="100000"/>
              </a:lnSpc>
              <a:defRPr/>
            </a:lvl3pPr>
          </a:lstStyle>
          <a:p>
            <a:pPr lvl="0"/>
            <a:r>
              <a:rPr lang="en-US" dirty="0"/>
              <a:t>Click to edit Master text styles</a:t>
            </a:r>
          </a:p>
          <a:p>
            <a:pPr lvl="1"/>
            <a:r>
              <a:rPr lang="en-US" dirty="0"/>
              <a:t>Second level</a:t>
            </a:r>
          </a:p>
          <a:p>
            <a:pPr lvl="2"/>
            <a:r>
              <a:rPr lang="en-US" dirty="0"/>
              <a:t>Third level</a:t>
            </a:r>
          </a:p>
        </p:txBody>
      </p:sp>
      <p:sp>
        <p:nvSpPr>
          <p:cNvPr id="27" name="Rectangle 26">
            <a:extLst>
              <a:ext uri="{FF2B5EF4-FFF2-40B4-BE49-F238E27FC236}">
                <a16:creationId xmlns:a16="http://schemas.microsoft.com/office/drawing/2014/main" id="{2A18E73D-803E-6441-BDE6-DBD0B40DDCF2}"/>
              </a:ext>
            </a:extLst>
          </p:cNvPr>
          <p:cNvSpPr/>
          <p:nvPr userDrawn="1"/>
        </p:nvSpPr>
        <p:spPr>
          <a:xfrm>
            <a:off x="821" y="6"/>
            <a:ext cx="12191179" cy="3428999"/>
          </a:xfrm>
          <a:prstGeom prst="rect">
            <a:avLst/>
          </a:prstGeom>
          <a:gradFill>
            <a:gsLst>
              <a:gs pos="1000">
                <a:srgbClr val="50BF34">
                  <a:alpha val="95000"/>
                </a:srgbClr>
              </a:gs>
              <a:gs pos="85000">
                <a:srgbClr val="00AEE6">
                  <a:alpha val="70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Footer Placeholder 1">
            <a:extLst>
              <a:ext uri="{FF2B5EF4-FFF2-40B4-BE49-F238E27FC236}">
                <a16:creationId xmlns:a16="http://schemas.microsoft.com/office/drawing/2014/main" id="{0B9FAE4D-FF66-446C-BE4E-D7F2F3318433}"/>
              </a:ext>
            </a:extLst>
          </p:cNvPr>
          <p:cNvSpPr>
            <a:spLocks noGrp="1"/>
          </p:cNvSpPr>
          <p:nvPr>
            <p:ph type="ftr" sz="quarter" idx="17"/>
          </p:nvPr>
        </p:nvSpPr>
        <p:spPr/>
        <p:txBody>
          <a:bodyPr/>
          <a:lstStyle>
            <a:lvl1pPr>
              <a:defRPr>
                <a:solidFill>
                  <a:schemeClr val="bg1">
                    <a:lumMod val="50000"/>
                  </a:schemeClr>
                </a:solidFill>
              </a:defRPr>
            </a:lvl1pPr>
          </a:lstStyle>
          <a:p>
            <a:r>
              <a:rPr lang="en-US" dirty="0"/>
              <a:t>Sensitive / Proprietary</a:t>
            </a:r>
            <a:endParaRPr lang="en-US" dirty="0">
              <a:latin typeface="Franklin Gothic Medium" panose="020B0603020102020204" pitchFamily="34" charset="0"/>
            </a:endParaRPr>
          </a:p>
        </p:txBody>
      </p:sp>
      <p:sp>
        <p:nvSpPr>
          <p:cNvPr id="5" name="Slide Number Placeholder 4">
            <a:extLst>
              <a:ext uri="{FF2B5EF4-FFF2-40B4-BE49-F238E27FC236}">
                <a16:creationId xmlns:a16="http://schemas.microsoft.com/office/drawing/2014/main" id="{93FE04AD-587E-43FC-A96F-667B54A592CF}"/>
              </a:ext>
            </a:extLst>
          </p:cNvPr>
          <p:cNvSpPr>
            <a:spLocks noGrp="1"/>
          </p:cNvSpPr>
          <p:nvPr>
            <p:ph type="sldNum" sz="quarter" idx="18"/>
          </p:nvPr>
        </p:nvSpPr>
        <p:spPr/>
        <p:txBody>
          <a:bodyPr/>
          <a:lstStyle>
            <a:lvl1pPr>
              <a:defRPr>
                <a:solidFill>
                  <a:schemeClr val="bg1">
                    <a:lumMod val="50000"/>
                  </a:schemeClr>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20" name="Title 1">
            <a:extLst>
              <a:ext uri="{FF2B5EF4-FFF2-40B4-BE49-F238E27FC236}">
                <a16:creationId xmlns:a16="http://schemas.microsoft.com/office/drawing/2014/main" id="{1F4E7461-F0C3-4A62-B15C-3D7E0AFD1DFC}"/>
              </a:ext>
            </a:extLst>
          </p:cNvPr>
          <p:cNvSpPr>
            <a:spLocks noGrp="1"/>
          </p:cNvSpPr>
          <p:nvPr>
            <p:ph type="title" hasCustomPrompt="1"/>
          </p:nvPr>
        </p:nvSpPr>
        <p:spPr>
          <a:xfrm>
            <a:off x="505938" y="1534743"/>
            <a:ext cx="6458703" cy="1465540"/>
          </a:xfrm>
        </p:spPr>
        <p:txBody>
          <a:bodyPr wrap="square" anchor="b"/>
          <a:lstStyle>
            <a:lvl1pPr marL="0" algn="l" defTabSz="914309" rtl="0" eaLnBrk="1" fontAlgn="base" latinLnBrk="0" hangingPunct="1">
              <a:lnSpc>
                <a:spcPct val="85000"/>
              </a:lnSpc>
              <a:spcBef>
                <a:spcPct val="0"/>
              </a:spcBef>
              <a:spcAft>
                <a:spcPct val="0"/>
              </a:spcAft>
              <a:defRPr lang="en-US" sz="4000" kern="0" cap="all" baseline="0" dirty="0">
                <a:solidFill>
                  <a:schemeClr val="bg1"/>
                </a:solidFill>
                <a:latin typeface="+mj-lt"/>
                <a:ea typeface="Roboto Light" panose="02000000000000000000" pitchFamily="2" charset="0"/>
                <a:cs typeface="+mj-cs"/>
              </a:defRPr>
            </a:lvl1pPr>
          </a:lstStyle>
          <a:p>
            <a:r>
              <a:rPr lang="en-US" dirty="0"/>
              <a:t>CLICK TO ADD </a:t>
            </a:r>
            <a:br>
              <a:rPr lang="en-US" dirty="0"/>
            </a:br>
            <a:r>
              <a:rPr lang="en-US" dirty="0"/>
              <a:t>Slide Title</a:t>
            </a:r>
          </a:p>
        </p:txBody>
      </p:sp>
      <p:sp>
        <p:nvSpPr>
          <p:cNvPr id="12" name="Footer Placeholder 1">
            <a:extLst>
              <a:ext uri="{FF2B5EF4-FFF2-40B4-BE49-F238E27FC236}">
                <a16:creationId xmlns:a16="http://schemas.microsoft.com/office/drawing/2014/main" id="{E5909D0A-C070-364C-94F8-9F26ED29DE19}"/>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lumMod val="50000"/>
                  </a:schemeClr>
                </a:solidFill>
                <a:latin typeface="+mn-lt"/>
              </a:rPr>
              <a:t>Parsons Corporation</a:t>
            </a:r>
          </a:p>
        </p:txBody>
      </p:sp>
      <p:grpSp>
        <p:nvGrpSpPr>
          <p:cNvPr id="18" name="Group 17">
            <a:extLst>
              <a:ext uri="{FF2B5EF4-FFF2-40B4-BE49-F238E27FC236}">
                <a16:creationId xmlns:a16="http://schemas.microsoft.com/office/drawing/2014/main" id="{516234DB-E27A-F549-83B6-603D6B3A47A7}"/>
              </a:ext>
            </a:extLst>
          </p:cNvPr>
          <p:cNvGrpSpPr/>
          <p:nvPr userDrawn="1"/>
        </p:nvGrpSpPr>
        <p:grpSpPr>
          <a:xfrm>
            <a:off x="11657958" y="0"/>
            <a:ext cx="534042" cy="536448"/>
            <a:chOff x="11657958" y="0"/>
            <a:chExt cx="534042" cy="536448"/>
          </a:xfrm>
        </p:grpSpPr>
        <p:sp>
          <p:nvSpPr>
            <p:cNvPr id="21" name="Rectangle 20">
              <a:extLst>
                <a:ext uri="{FF2B5EF4-FFF2-40B4-BE49-F238E27FC236}">
                  <a16:creationId xmlns:a16="http://schemas.microsoft.com/office/drawing/2014/main" id="{71A6457D-CE4B-C744-9C7C-E6FCC14B178A}"/>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E7220D68-2012-C34A-A5B5-62AECC50D8AA}"/>
                </a:ext>
              </a:extLst>
            </p:cNvPr>
            <p:cNvPicPr>
              <a:picLocks noChangeAspect="1"/>
            </p:cNvPicPr>
            <p:nvPr userDrawn="1"/>
          </p:nvPicPr>
          <p:blipFill>
            <a:blip r:embed="rId3"/>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39708915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 Ima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1362567-72D4-4DDA-8370-B115CF89D993}"/>
              </a:ext>
            </a:extLst>
          </p:cNvPr>
          <p:cNvSpPr/>
          <p:nvPr userDrawn="1"/>
        </p:nvSpPr>
        <p:spPr>
          <a:xfrm rot="5400000">
            <a:off x="5951220" y="618923"/>
            <a:ext cx="274320" cy="1220724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4D2A2A2B-FCB0-4068-A666-84907ABC0FEF}"/>
              </a:ext>
            </a:extLst>
          </p:cNvPr>
          <p:cNvSpPr/>
          <p:nvPr userDrawn="1"/>
        </p:nvSpPr>
        <p:spPr>
          <a:xfrm>
            <a:off x="0" y="6"/>
            <a:ext cx="923109" cy="22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Picture Placeholder 28"/>
          <p:cNvSpPr>
            <a:spLocks noGrp="1"/>
          </p:cNvSpPr>
          <p:nvPr>
            <p:ph type="pic" sz="quarter" idx="19"/>
          </p:nvPr>
        </p:nvSpPr>
        <p:spPr>
          <a:xfrm>
            <a:off x="733307" y="3798743"/>
            <a:ext cx="3341096" cy="176479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29" name="Text Placeholder 33"/>
          <p:cNvSpPr>
            <a:spLocks noGrp="1"/>
          </p:cNvSpPr>
          <p:nvPr>
            <p:ph type="body" sz="quarter" idx="20" hasCustomPrompt="1"/>
          </p:nvPr>
        </p:nvSpPr>
        <p:spPr>
          <a:xfrm>
            <a:off x="733307" y="5966332"/>
            <a:ext cx="3460436" cy="380437"/>
          </a:xfrm>
          <a:prstGeom prst="rect">
            <a:avLst/>
          </a:prstGeom>
          <a:ln>
            <a:noFill/>
          </a:ln>
        </p:spPr>
        <p:txBody>
          <a:bodyPr vert="horz" lIns="0" tIns="0" rIns="91440" bIns="0">
            <a:no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30" name="Text Placeholder 33"/>
          <p:cNvSpPr>
            <a:spLocks noGrp="1"/>
          </p:cNvSpPr>
          <p:nvPr>
            <p:ph type="body" sz="quarter" idx="21" hasCustomPrompt="1"/>
          </p:nvPr>
        </p:nvSpPr>
        <p:spPr>
          <a:xfrm>
            <a:off x="740967" y="5490012"/>
            <a:ext cx="3460436" cy="380549"/>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enter master text</a:t>
            </a:r>
          </a:p>
        </p:txBody>
      </p:sp>
      <p:sp>
        <p:nvSpPr>
          <p:cNvPr id="31" name="Text Placeholder 33"/>
          <p:cNvSpPr>
            <a:spLocks noGrp="1"/>
          </p:cNvSpPr>
          <p:nvPr>
            <p:ph type="body" sz="quarter" idx="23" hasCustomPrompt="1"/>
          </p:nvPr>
        </p:nvSpPr>
        <p:spPr>
          <a:xfrm>
            <a:off x="4424499" y="5966332"/>
            <a:ext cx="3460436" cy="380437"/>
          </a:xfrm>
          <a:prstGeom prst="rect">
            <a:avLst/>
          </a:prstGeom>
          <a:ln>
            <a:noFill/>
          </a:ln>
        </p:spPr>
        <p:txBody>
          <a:bodyPr vert="horz" lIns="0" tIns="0" rIns="91440" bIns="0">
            <a:no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32" name="Text Placeholder 33"/>
          <p:cNvSpPr>
            <a:spLocks noGrp="1"/>
          </p:cNvSpPr>
          <p:nvPr>
            <p:ph type="body" sz="quarter" idx="24" hasCustomPrompt="1"/>
          </p:nvPr>
        </p:nvSpPr>
        <p:spPr>
          <a:xfrm>
            <a:off x="4432159" y="5490014"/>
            <a:ext cx="3460436" cy="380551"/>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enter master text</a:t>
            </a:r>
          </a:p>
        </p:txBody>
      </p:sp>
      <p:sp>
        <p:nvSpPr>
          <p:cNvPr id="33" name="Text Placeholder 33"/>
          <p:cNvSpPr>
            <a:spLocks noGrp="1"/>
          </p:cNvSpPr>
          <p:nvPr>
            <p:ph type="body" sz="quarter" idx="29" hasCustomPrompt="1"/>
          </p:nvPr>
        </p:nvSpPr>
        <p:spPr>
          <a:xfrm>
            <a:off x="8131843" y="5966332"/>
            <a:ext cx="3460436" cy="380437"/>
          </a:xfrm>
          <a:prstGeom prst="rect">
            <a:avLst/>
          </a:prstGeom>
          <a:ln>
            <a:noFill/>
          </a:ln>
        </p:spPr>
        <p:txBody>
          <a:bodyPr vert="horz" lIns="0" tIns="0" rIns="91440" bIns="0">
            <a:no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34" name="Text Placeholder 33"/>
          <p:cNvSpPr>
            <a:spLocks noGrp="1"/>
          </p:cNvSpPr>
          <p:nvPr>
            <p:ph type="body" sz="quarter" idx="30" hasCustomPrompt="1"/>
          </p:nvPr>
        </p:nvSpPr>
        <p:spPr>
          <a:xfrm>
            <a:off x="8139503" y="5490014"/>
            <a:ext cx="3460436" cy="380551"/>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enter master text</a:t>
            </a:r>
          </a:p>
        </p:txBody>
      </p:sp>
      <p:sp>
        <p:nvSpPr>
          <p:cNvPr id="35" name="Picture Placeholder 28"/>
          <p:cNvSpPr>
            <a:spLocks noGrp="1"/>
          </p:cNvSpPr>
          <p:nvPr>
            <p:ph type="pic" sz="quarter" idx="31"/>
          </p:nvPr>
        </p:nvSpPr>
        <p:spPr>
          <a:xfrm>
            <a:off x="4422779" y="3798743"/>
            <a:ext cx="3341096" cy="176479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36" name="Picture Placeholder 28"/>
          <p:cNvSpPr>
            <a:spLocks noGrp="1"/>
          </p:cNvSpPr>
          <p:nvPr>
            <p:ph type="pic" sz="quarter" idx="32"/>
          </p:nvPr>
        </p:nvSpPr>
        <p:spPr>
          <a:xfrm>
            <a:off x="8112249" y="3798743"/>
            <a:ext cx="3341096" cy="176479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37" name="Picture Placeholder 28"/>
          <p:cNvSpPr>
            <a:spLocks noGrp="1"/>
          </p:cNvSpPr>
          <p:nvPr>
            <p:ph type="pic" sz="quarter" idx="33"/>
          </p:nvPr>
        </p:nvSpPr>
        <p:spPr>
          <a:xfrm>
            <a:off x="733307" y="1269552"/>
            <a:ext cx="3341096" cy="176479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endParaRPr lang="en-US" dirty="0"/>
          </a:p>
        </p:txBody>
      </p:sp>
      <p:sp>
        <p:nvSpPr>
          <p:cNvPr id="38" name="Text Placeholder 33"/>
          <p:cNvSpPr>
            <a:spLocks noGrp="1"/>
          </p:cNvSpPr>
          <p:nvPr>
            <p:ph type="body" sz="quarter" idx="34" hasCustomPrompt="1"/>
          </p:nvPr>
        </p:nvSpPr>
        <p:spPr>
          <a:xfrm>
            <a:off x="733307" y="3437140"/>
            <a:ext cx="3460436" cy="380437"/>
          </a:xfrm>
          <a:prstGeom prst="rect">
            <a:avLst/>
          </a:prstGeom>
          <a:ln>
            <a:noFill/>
          </a:ln>
        </p:spPr>
        <p:txBody>
          <a:bodyPr vert="horz" lIns="0" tIns="0" rIns="91440" bIns="0">
            <a:no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39" name="Text Placeholder 33"/>
          <p:cNvSpPr>
            <a:spLocks noGrp="1"/>
          </p:cNvSpPr>
          <p:nvPr>
            <p:ph type="body" sz="quarter" idx="35" hasCustomPrompt="1"/>
          </p:nvPr>
        </p:nvSpPr>
        <p:spPr>
          <a:xfrm>
            <a:off x="740967" y="2960820"/>
            <a:ext cx="3460436" cy="380549"/>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Click to enter master text</a:t>
            </a:r>
          </a:p>
        </p:txBody>
      </p:sp>
      <p:sp>
        <p:nvSpPr>
          <p:cNvPr id="40" name="Text Placeholder 33"/>
          <p:cNvSpPr>
            <a:spLocks noGrp="1"/>
          </p:cNvSpPr>
          <p:nvPr>
            <p:ph type="body" sz="quarter" idx="36" hasCustomPrompt="1"/>
          </p:nvPr>
        </p:nvSpPr>
        <p:spPr>
          <a:xfrm>
            <a:off x="4424499" y="3437140"/>
            <a:ext cx="3460436" cy="380437"/>
          </a:xfrm>
          <a:prstGeom prst="rect">
            <a:avLst/>
          </a:prstGeom>
          <a:ln>
            <a:noFill/>
          </a:ln>
        </p:spPr>
        <p:txBody>
          <a:bodyPr vert="horz" lIns="0" tIns="0" rIns="91440" bIns="0">
            <a:no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41" name="Text Placeholder 33"/>
          <p:cNvSpPr>
            <a:spLocks noGrp="1"/>
          </p:cNvSpPr>
          <p:nvPr>
            <p:ph type="body" sz="quarter" idx="37" hasCustomPrompt="1"/>
          </p:nvPr>
        </p:nvSpPr>
        <p:spPr>
          <a:xfrm>
            <a:off x="4432159" y="2960823"/>
            <a:ext cx="3460436" cy="380551"/>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enter master text</a:t>
            </a:r>
          </a:p>
        </p:txBody>
      </p:sp>
      <p:sp>
        <p:nvSpPr>
          <p:cNvPr id="42" name="Text Placeholder 33"/>
          <p:cNvSpPr>
            <a:spLocks noGrp="1"/>
          </p:cNvSpPr>
          <p:nvPr>
            <p:ph type="body" sz="quarter" idx="38" hasCustomPrompt="1"/>
          </p:nvPr>
        </p:nvSpPr>
        <p:spPr>
          <a:xfrm>
            <a:off x="8131843" y="3437140"/>
            <a:ext cx="3460436" cy="380437"/>
          </a:xfrm>
          <a:prstGeom prst="rect">
            <a:avLst/>
          </a:prstGeom>
          <a:ln>
            <a:noFill/>
          </a:ln>
        </p:spPr>
        <p:txBody>
          <a:bodyPr vert="horz" lIns="0" tIns="0" rIns="91440" bIns="0">
            <a:noAutofit/>
          </a:bodyPr>
          <a:lstStyle>
            <a:lvl1pPr marL="0" indent="0" algn="l" defTabSz="914286" rtl="0" eaLnBrk="1" latinLnBrk="0" hangingPunct="1">
              <a:lnSpc>
                <a:spcPct val="90000"/>
              </a:lnSpc>
              <a:spcBef>
                <a:spcPts val="0"/>
              </a:spcBef>
              <a:spcAft>
                <a:spcPts val="400"/>
              </a:spcAft>
              <a:buNone/>
              <a:defRPr lang="en-US" sz="1400" kern="1200" dirty="0" smtClean="0">
                <a:solidFill>
                  <a:schemeClr val="tx1"/>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edit master text styles</a:t>
            </a:r>
          </a:p>
        </p:txBody>
      </p:sp>
      <p:sp>
        <p:nvSpPr>
          <p:cNvPr id="43" name="Text Placeholder 33"/>
          <p:cNvSpPr>
            <a:spLocks noGrp="1"/>
          </p:cNvSpPr>
          <p:nvPr>
            <p:ph type="body" sz="quarter" idx="39" hasCustomPrompt="1"/>
          </p:nvPr>
        </p:nvSpPr>
        <p:spPr>
          <a:xfrm>
            <a:off x="8139503" y="2960823"/>
            <a:ext cx="3460436" cy="380551"/>
          </a:xfrm>
          <a:prstGeom prst="rect">
            <a:avLst/>
          </a:prstGeom>
          <a:ln>
            <a:noFill/>
          </a:ln>
        </p:spPr>
        <p:txBody>
          <a:bodyPr vert="horz" lIns="0" tIns="0" rIns="0" bIns="0" anchor="b">
            <a:normAutofit/>
          </a:bodyPr>
          <a:lstStyle>
            <a:lvl1pPr marL="0" indent="0" algn="l" defTabSz="914286" rtl="0" eaLnBrk="1" latinLnBrk="0" hangingPunct="1">
              <a:lnSpc>
                <a:spcPct val="90000"/>
              </a:lnSpc>
              <a:spcBef>
                <a:spcPct val="0"/>
              </a:spcBef>
              <a:spcAft>
                <a:spcPts val="400"/>
              </a:spcAft>
              <a:buNone/>
              <a:defRPr lang="en-US" sz="1600" b="0" i="0" kern="1200" cap="none" baseline="0" dirty="0" smtClean="0">
                <a:solidFill>
                  <a:schemeClr val="accent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a:t>Click to enter master text</a:t>
            </a:r>
          </a:p>
        </p:txBody>
      </p:sp>
      <p:sp>
        <p:nvSpPr>
          <p:cNvPr id="44" name="Picture Placeholder 28"/>
          <p:cNvSpPr>
            <a:spLocks noGrp="1"/>
          </p:cNvSpPr>
          <p:nvPr>
            <p:ph type="pic" sz="quarter" idx="40"/>
          </p:nvPr>
        </p:nvSpPr>
        <p:spPr>
          <a:xfrm>
            <a:off x="4422779" y="1269552"/>
            <a:ext cx="3341096" cy="176479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45" name="Picture Placeholder 28"/>
          <p:cNvSpPr>
            <a:spLocks noGrp="1"/>
          </p:cNvSpPr>
          <p:nvPr>
            <p:ph type="pic" sz="quarter" idx="41"/>
          </p:nvPr>
        </p:nvSpPr>
        <p:spPr>
          <a:xfrm>
            <a:off x="8112249" y="1269552"/>
            <a:ext cx="3341096" cy="1764792"/>
          </a:xfrm>
          <a:prstGeom prst="rect">
            <a:avLst/>
          </a:prstGeom>
          <a:solidFill>
            <a:schemeClr val="tx2"/>
          </a:solidFill>
          <a:ln>
            <a:noFill/>
          </a:ln>
        </p:spPr>
        <p:txBody>
          <a:bodyPr vert="horz" tIns="0" bIns="0"/>
          <a:lstStyle>
            <a:lvl1pPr marL="0" indent="0">
              <a:buFontTx/>
              <a:buNone/>
              <a:defRPr>
                <a:solidFill>
                  <a:schemeClr val="bg1">
                    <a:lumMod val="50000"/>
                  </a:schemeClr>
                </a:solidFill>
              </a:defRPr>
            </a:lvl1pPr>
          </a:lstStyle>
          <a:p>
            <a:r>
              <a:rPr lang="en-US"/>
              <a:t>Click icon to add picture</a:t>
            </a:r>
          </a:p>
        </p:txBody>
      </p:sp>
      <p:sp>
        <p:nvSpPr>
          <p:cNvPr id="4" name="Title 3">
            <a:extLst>
              <a:ext uri="{FF2B5EF4-FFF2-40B4-BE49-F238E27FC236}">
                <a16:creationId xmlns:a16="http://schemas.microsoft.com/office/drawing/2014/main" id="{2966E1A6-3809-46F5-B2CC-25A5E78CBC94}"/>
              </a:ext>
            </a:extLst>
          </p:cNvPr>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5CCB7243-2785-447A-80A0-50C865B4B1F7}"/>
              </a:ext>
            </a:extLst>
          </p:cNvPr>
          <p:cNvSpPr>
            <a:spLocks noGrp="1"/>
          </p:cNvSpPr>
          <p:nvPr>
            <p:ph type="ftr" sz="quarter" idx="42"/>
          </p:nvPr>
        </p:nvSpPr>
        <p:spPr/>
        <p:txBody>
          <a:bodyPr/>
          <a:lstStyle/>
          <a:p>
            <a:r>
              <a:rPr lang="en-US" dirty="0"/>
              <a:t>Sensitive / Proprietary</a:t>
            </a:r>
            <a:endParaRPr lang="en-US" dirty="0">
              <a:latin typeface="Franklin Gothic Medium" panose="020B0603020102020204" pitchFamily="34" charset="0"/>
            </a:endParaRPr>
          </a:p>
        </p:txBody>
      </p:sp>
      <p:sp>
        <p:nvSpPr>
          <p:cNvPr id="6" name="Slide Number Placeholder 5">
            <a:extLst>
              <a:ext uri="{FF2B5EF4-FFF2-40B4-BE49-F238E27FC236}">
                <a16:creationId xmlns:a16="http://schemas.microsoft.com/office/drawing/2014/main" id="{7864DFC9-9965-40B5-90D4-0BD861C34422}"/>
              </a:ext>
            </a:extLst>
          </p:cNvPr>
          <p:cNvSpPr>
            <a:spLocks noGrp="1"/>
          </p:cNvSpPr>
          <p:nvPr>
            <p:ph type="sldNum" sz="quarter" idx="43"/>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27" name="Footer Placeholder 1">
            <a:extLst>
              <a:ext uri="{FF2B5EF4-FFF2-40B4-BE49-F238E27FC236}">
                <a16:creationId xmlns:a16="http://schemas.microsoft.com/office/drawing/2014/main" id="{79FD818B-09C4-A74A-B67F-EC1C719C4658}"/>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46" name="Group 45">
            <a:extLst>
              <a:ext uri="{FF2B5EF4-FFF2-40B4-BE49-F238E27FC236}">
                <a16:creationId xmlns:a16="http://schemas.microsoft.com/office/drawing/2014/main" id="{4B7F83A0-0430-C44F-8BAF-E6609CE01F67}"/>
              </a:ext>
            </a:extLst>
          </p:cNvPr>
          <p:cNvGrpSpPr/>
          <p:nvPr userDrawn="1"/>
        </p:nvGrpSpPr>
        <p:grpSpPr>
          <a:xfrm>
            <a:off x="11665273" y="0"/>
            <a:ext cx="534042" cy="536448"/>
            <a:chOff x="11160524" y="1148487"/>
            <a:chExt cx="534042" cy="536448"/>
          </a:xfrm>
        </p:grpSpPr>
        <p:sp>
          <p:nvSpPr>
            <p:cNvPr id="47" name="Rectangle 46">
              <a:extLst>
                <a:ext uri="{FF2B5EF4-FFF2-40B4-BE49-F238E27FC236}">
                  <a16:creationId xmlns:a16="http://schemas.microsoft.com/office/drawing/2014/main" id="{9065789F-64A4-274A-9BA0-468AFFE7E75B}"/>
                </a:ext>
              </a:extLst>
            </p:cNvPr>
            <p:cNvSpPr/>
            <p:nvPr userDrawn="1"/>
          </p:nvSpPr>
          <p:spPr>
            <a:xfrm>
              <a:off x="11160524" y="1148487"/>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8" name="Picture 47">
              <a:extLst>
                <a:ext uri="{FF2B5EF4-FFF2-40B4-BE49-F238E27FC236}">
                  <a16:creationId xmlns:a16="http://schemas.microsoft.com/office/drawing/2014/main" id="{80AF795C-0E95-1140-A421-C0C7C0A41B1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07657" y="1265754"/>
              <a:ext cx="265176" cy="314615"/>
            </a:xfrm>
            <a:prstGeom prst="rect">
              <a:avLst/>
            </a:prstGeom>
          </p:spPr>
        </p:pic>
      </p:grpSp>
    </p:spTree>
    <p:extLst>
      <p:ext uri="{BB962C8B-B14F-4D97-AF65-F5344CB8AC3E}">
        <p14:creationId xmlns:p14="http://schemas.microsoft.com/office/powerpoint/2010/main" val="238196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5CE859-5D44-5448-AD6B-1DD353527D6C}"/>
              </a:ext>
            </a:extLst>
          </p:cNvPr>
          <p:cNvSpPr/>
          <p:nvPr userDrawn="1"/>
        </p:nvSpPr>
        <p:spPr>
          <a:xfrm>
            <a:off x="5" y="0"/>
            <a:ext cx="12198919" cy="3429000"/>
          </a:xfrm>
          <a:prstGeom prst="rect">
            <a:avLst/>
          </a:prstGeom>
          <a:solidFill>
            <a:srgbClr val="1B3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descr="A picture containing light, outdoor, water, building&#10;&#10;Description automatically generated">
            <a:extLst>
              <a:ext uri="{FF2B5EF4-FFF2-40B4-BE49-F238E27FC236}">
                <a16:creationId xmlns:a16="http://schemas.microsoft.com/office/drawing/2014/main" id="{C1634C46-25CF-AC41-8B05-B097FD72251A}"/>
              </a:ext>
            </a:extLst>
          </p:cNvPr>
          <p:cNvPicPr>
            <a:picLocks noChangeAspect="1"/>
          </p:cNvPicPr>
          <p:nvPr userDrawn="1"/>
        </p:nvPicPr>
        <p:blipFill rotWithShape="1">
          <a:blip r:embed="rId2">
            <a:alphaModFix amt="22000"/>
          </a:blip>
          <a:srcRect l="5384" t="14741" b="51337"/>
          <a:stretch/>
        </p:blipFill>
        <p:spPr>
          <a:xfrm>
            <a:off x="5" y="0"/>
            <a:ext cx="12198919" cy="3428999"/>
          </a:xfrm>
          <a:prstGeom prst="rect">
            <a:avLst/>
          </a:prstGeom>
        </p:spPr>
      </p:pic>
      <p:sp>
        <p:nvSpPr>
          <p:cNvPr id="22" name="Text Placeholder 33">
            <a:extLst>
              <a:ext uri="{FF2B5EF4-FFF2-40B4-BE49-F238E27FC236}">
                <a16:creationId xmlns:a16="http://schemas.microsoft.com/office/drawing/2014/main" id="{C3300DAF-1936-44AF-80B0-FDE457A3AE2B}"/>
              </a:ext>
            </a:extLst>
          </p:cNvPr>
          <p:cNvSpPr>
            <a:spLocks noGrp="1"/>
          </p:cNvSpPr>
          <p:nvPr>
            <p:ph type="body" sz="quarter" idx="18" hasCustomPrompt="1"/>
          </p:nvPr>
        </p:nvSpPr>
        <p:spPr>
          <a:xfrm>
            <a:off x="8130606" y="3690378"/>
            <a:ext cx="3472175" cy="2491159"/>
          </a:xfrm>
          <a:prstGeom prst="rect">
            <a:avLst/>
          </a:prstGeom>
        </p:spPr>
        <p:txBody>
          <a:bodyPr vert="horz" lIns="91440" tIns="0" rIns="91440" bIns="0">
            <a:normAutofit/>
          </a:bodyPr>
          <a:lstStyle>
            <a:lvl1pPr marL="0" indent="0" algn="l" defTabSz="914286" rtl="0" eaLnBrk="1" latinLnBrk="0" hangingPunct="1">
              <a:lnSpc>
                <a:spcPct val="90000"/>
              </a:lnSpc>
              <a:spcBef>
                <a:spcPts val="0"/>
              </a:spcBef>
              <a:spcAft>
                <a:spcPts val="400"/>
              </a:spcAft>
              <a:buNone/>
              <a:defRPr lang="en-US" sz="1600" kern="1200" dirty="0" smtClean="0">
                <a:solidFill>
                  <a:schemeClr val="bg1">
                    <a:lumMod val="50000"/>
                  </a:schemeClr>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Add short paragraph of text</a:t>
            </a:r>
          </a:p>
        </p:txBody>
      </p:sp>
      <p:sp>
        <p:nvSpPr>
          <p:cNvPr id="19" name="Title 1">
            <a:extLst>
              <a:ext uri="{FF2B5EF4-FFF2-40B4-BE49-F238E27FC236}">
                <a16:creationId xmlns:a16="http://schemas.microsoft.com/office/drawing/2014/main" id="{A9394DA5-FA13-4028-8623-4E9E3070A7EE}"/>
              </a:ext>
            </a:extLst>
          </p:cNvPr>
          <p:cNvSpPr>
            <a:spLocks noGrp="1"/>
          </p:cNvSpPr>
          <p:nvPr>
            <p:ph type="title" hasCustomPrompt="1"/>
          </p:nvPr>
        </p:nvSpPr>
        <p:spPr>
          <a:xfrm>
            <a:off x="501550" y="3711818"/>
            <a:ext cx="3604601" cy="968063"/>
          </a:xfrm>
        </p:spPr>
        <p:txBody>
          <a:bodyPr wrap="square" anchor="t"/>
          <a:lstStyle>
            <a:lvl1pPr marL="0" algn="r" defTabSz="914309" rtl="0" eaLnBrk="1" fontAlgn="base" latinLnBrk="0" hangingPunct="1">
              <a:lnSpc>
                <a:spcPct val="85000"/>
              </a:lnSpc>
              <a:spcBef>
                <a:spcPct val="0"/>
              </a:spcBef>
              <a:spcAft>
                <a:spcPct val="0"/>
              </a:spcAft>
              <a:defRPr lang="en-US" sz="3200" kern="0" cap="all" baseline="0" dirty="0">
                <a:solidFill>
                  <a:schemeClr val="tx1"/>
                </a:solidFill>
                <a:latin typeface="Franklin Gothic Medium" panose="020B0603020102020204" pitchFamily="34" charset="0"/>
                <a:ea typeface="Roboto Light" panose="02000000000000000000" pitchFamily="2" charset="0"/>
                <a:cs typeface="+mj-cs"/>
              </a:defRPr>
            </a:lvl1pPr>
          </a:lstStyle>
          <a:p>
            <a:r>
              <a:rPr lang="en-US" dirty="0"/>
              <a:t>CLICK TO ADD </a:t>
            </a:r>
            <a:br>
              <a:rPr lang="en-US" dirty="0"/>
            </a:br>
            <a:r>
              <a:rPr lang="en-US" dirty="0"/>
              <a:t>Slide Title</a:t>
            </a:r>
          </a:p>
        </p:txBody>
      </p:sp>
      <p:sp>
        <p:nvSpPr>
          <p:cNvPr id="21" name="Text Placeholder 33">
            <a:extLst>
              <a:ext uri="{FF2B5EF4-FFF2-40B4-BE49-F238E27FC236}">
                <a16:creationId xmlns:a16="http://schemas.microsoft.com/office/drawing/2014/main" id="{64E2141C-E7E9-4C0F-835C-9C8FB524B209}"/>
              </a:ext>
            </a:extLst>
          </p:cNvPr>
          <p:cNvSpPr>
            <a:spLocks noGrp="1"/>
          </p:cNvSpPr>
          <p:nvPr>
            <p:ph type="body" sz="quarter" idx="17" hasCustomPrompt="1"/>
          </p:nvPr>
        </p:nvSpPr>
        <p:spPr>
          <a:xfrm>
            <a:off x="4372106" y="3711817"/>
            <a:ext cx="3472175" cy="2491159"/>
          </a:xfrm>
          <a:prstGeom prst="rect">
            <a:avLst/>
          </a:prstGeom>
        </p:spPr>
        <p:txBody>
          <a:bodyPr vert="horz" lIns="91440" tIns="0" rIns="91440" bIns="0">
            <a:normAutofit/>
          </a:bodyPr>
          <a:lstStyle>
            <a:lvl1pPr marL="0" indent="0" algn="l" defTabSz="914286" rtl="0" eaLnBrk="1" latinLnBrk="0" hangingPunct="1">
              <a:lnSpc>
                <a:spcPct val="90000"/>
              </a:lnSpc>
              <a:spcBef>
                <a:spcPts val="0"/>
              </a:spcBef>
              <a:spcAft>
                <a:spcPts val="400"/>
              </a:spcAft>
              <a:buNone/>
              <a:defRPr lang="en-US" sz="1600" kern="1200" dirty="0" smtClean="0">
                <a:solidFill>
                  <a:schemeClr val="bg1">
                    <a:lumMod val="50000"/>
                  </a:schemeClr>
                </a:solidFill>
                <a:latin typeface="+mn-lt"/>
                <a:ea typeface="+mn-ea"/>
                <a:cs typeface="Arial" pitchFamily="34" charset="0"/>
              </a:defRPr>
            </a:lvl1pPr>
            <a:lvl2pPr marL="0" algn="l" defTabSz="914286" rtl="0" eaLnBrk="1" latinLnBrk="0" hangingPunct="1">
              <a:defRPr lang="en-US" sz="1400" kern="1200" dirty="0" smtClean="0">
                <a:solidFill>
                  <a:srgbClr val="F2F2F2"/>
                </a:solidFill>
                <a:latin typeface="Calibri"/>
                <a:ea typeface="+mn-ea"/>
                <a:cs typeface="Calibri"/>
              </a:defRPr>
            </a:lvl2pPr>
            <a:lvl3pPr marL="0" algn="l" defTabSz="914286" rtl="0" eaLnBrk="1" latinLnBrk="0" hangingPunct="1">
              <a:defRPr lang="en-US" sz="1400" kern="1200" dirty="0" smtClean="0">
                <a:solidFill>
                  <a:srgbClr val="F2F2F2"/>
                </a:solidFill>
                <a:latin typeface="Calibri"/>
                <a:ea typeface="+mn-ea"/>
                <a:cs typeface="Calibri"/>
              </a:defRPr>
            </a:lvl3pPr>
            <a:lvl4pPr marL="0" algn="l" defTabSz="914286" rtl="0" eaLnBrk="1" latinLnBrk="0" hangingPunct="1">
              <a:defRPr lang="en-US" sz="1400" kern="1200" dirty="0" smtClean="0">
                <a:solidFill>
                  <a:srgbClr val="F2F2F2"/>
                </a:solidFill>
                <a:latin typeface="Calibri"/>
                <a:ea typeface="+mn-ea"/>
                <a:cs typeface="Calibri"/>
              </a:defRPr>
            </a:lvl4pPr>
            <a:lvl5pPr marL="0" algn="l" defTabSz="914286" rtl="0" eaLnBrk="1" latinLnBrk="0" hangingPunct="1">
              <a:defRPr lang="en-US" sz="1400" kern="1200" dirty="0">
                <a:solidFill>
                  <a:srgbClr val="F2F2F2"/>
                </a:solidFill>
                <a:latin typeface="Calibri"/>
                <a:ea typeface="+mn-ea"/>
                <a:cs typeface="Calibri"/>
              </a:defRPr>
            </a:lvl5pPr>
          </a:lstStyle>
          <a:p>
            <a:pPr lvl="0"/>
            <a:r>
              <a:rPr lang="en-US" dirty="0"/>
              <a:t>Add short paragraph of text</a:t>
            </a:r>
          </a:p>
        </p:txBody>
      </p:sp>
      <p:sp>
        <p:nvSpPr>
          <p:cNvPr id="2" name="Footer Placeholder 1">
            <a:extLst>
              <a:ext uri="{FF2B5EF4-FFF2-40B4-BE49-F238E27FC236}">
                <a16:creationId xmlns:a16="http://schemas.microsoft.com/office/drawing/2014/main" id="{7709D9DC-2413-42DC-9DA8-16F49C493F29}"/>
              </a:ext>
            </a:extLst>
          </p:cNvPr>
          <p:cNvSpPr>
            <a:spLocks noGrp="1"/>
          </p:cNvSpPr>
          <p:nvPr>
            <p:ph type="ftr" sz="quarter" idx="19"/>
          </p:nvPr>
        </p:nvSpPr>
        <p:spPr/>
        <p:txBody>
          <a:bodyPr/>
          <a:lstStyle>
            <a:lvl1pPr>
              <a:defRPr>
                <a:solidFill>
                  <a:schemeClr val="bg1">
                    <a:lumMod val="50000"/>
                  </a:schemeClr>
                </a:solidFill>
              </a:defRPr>
            </a:lvl1p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C8B1DE3E-DEDC-413E-8744-74190312C274}"/>
              </a:ext>
            </a:extLst>
          </p:cNvPr>
          <p:cNvSpPr>
            <a:spLocks noGrp="1"/>
          </p:cNvSpPr>
          <p:nvPr>
            <p:ph type="sldNum" sz="quarter" idx="20"/>
          </p:nvPr>
        </p:nvSpPr>
        <p:spPr/>
        <p:txBody>
          <a:bodyPr/>
          <a:lstStyle>
            <a:lvl1pPr>
              <a:defRPr>
                <a:solidFill>
                  <a:schemeClr val="bg1">
                    <a:lumMod val="50000"/>
                  </a:schemeClr>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0" name="Footer Placeholder 1">
            <a:extLst>
              <a:ext uri="{FF2B5EF4-FFF2-40B4-BE49-F238E27FC236}">
                <a16:creationId xmlns:a16="http://schemas.microsoft.com/office/drawing/2014/main" id="{460478F0-7E30-2342-A8CC-62AFBCE0E5C5}"/>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lumMod val="50000"/>
                  </a:schemeClr>
                </a:solidFill>
                <a:latin typeface="+mn-lt"/>
              </a:rPr>
              <a:t>Parsons Corporation</a:t>
            </a:r>
          </a:p>
        </p:txBody>
      </p:sp>
      <p:grpSp>
        <p:nvGrpSpPr>
          <p:cNvPr id="14" name="Group 13">
            <a:extLst>
              <a:ext uri="{FF2B5EF4-FFF2-40B4-BE49-F238E27FC236}">
                <a16:creationId xmlns:a16="http://schemas.microsoft.com/office/drawing/2014/main" id="{6F4292B9-D32E-DF48-BD99-25B2934627D0}"/>
              </a:ext>
            </a:extLst>
          </p:cNvPr>
          <p:cNvGrpSpPr/>
          <p:nvPr userDrawn="1"/>
        </p:nvGrpSpPr>
        <p:grpSpPr>
          <a:xfrm>
            <a:off x="11657958" y="0"/>
            <a:ext cx="534042" cy="536448"/>
            <a:chOff x="11657958" y="0"/>
            <a:chExt cx="534042" cy="536448"/>
          </a:xfrm>
        </p:grpSpPr>
        <p:sp>
          <p:nvSpPr>
            <p:cNvPr id="15" name="Rectangle 14">
              <a:extLst>
                <a:ext uri="{FF2B5EF4-FFF2-40B4-BE49-F238E27FC236}">
                  <a16:creationId xmlns:a16="http://schemas.microsoft.com/office/drawing/2014/main" id="{D2DBC0F3-9CA2-134D-833A-75109430AF20}"/>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08A1E88-F238-F64A-843A-B4D49764AC35}"/>
                </a:ext>
              </a:extLst>
            </p:cNvPr>
            <p:cNvPicPr>
              <a:picLocks noChangeAspect="1"/>
            </p:cNvPicPr>
            <p:nvPr userDrawn="1"/>
          </p:nvPicPr>
          <p:blipFill>
            <a:blip r:embed="rId3"/>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2641742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6">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14DB56-DB40-D949-9269-50E1A1420DA1}"/>
              </a:ext>
            </a:extLst>
          </p:cNvPr>
          <p:cNvSpPr/>
          <p:nvPr userDrawn="1"/>
        </p:nvSpPr>
        <p:spPr>
          <a:xfrm>
            <a:off x="5" y="0"/>
            <a:ext cx="121989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descr="A picture containing light, outdoor, water, building&#10;&#10;Description automatically generated">
            <a:extLst>
              <a:ext uri="{FF2B5EF4-FFF2-40B4-BE49-F238E27FC236}">
                <a16:creationId xmlns:a16="http://schemas.microsoft.com/office/drawing/2014/main" id="{CF58D653-8177-4098-9B83-4641C5E68D9A}"/>
              </a:ext>
            </a:extLst>
          </p:cNvPr>
          <p:cNvPicPr>
            <a:picLocks noChangeAspect="1"/>
          </p:cNvPicPr>
          <p:nvPr userDrawn="1"/>
        </p:nvPicPr>
        <p:blipFill rotWithShape="1">
          <a:blip r:embed="rId2">
            <a:alphaModFix amt="65000"/>
          </a:blip>
          <a:srcRect l="5384" t="14741" b="51337"/>
          <a:stretch/>
        </p:blipFill>
        <p:spPr>
          <a:xfrm>
            <a:off x="5" y="5"/>
            <a:ext cx="12198919" cy="3428999"/>
          </a:xfrm>
          <a:prstGeom prst="rect">
            <a:avLst/>
          </a:prstGeom>
        </p:spPr>
      </p:pic>
      <p:sp>
        <p:nvSpPr>
          <p:cNvPr id="22" name="Rectangle 21">
            <a:extLst>
              <a:ext uri="{FF2B5EF4-FFF2-40B4-BE49-F238E27FC236}">
                <a16:creationId xmlns:a16="http://schemas.microsoft.com/office/drawing/2014/main" id="{C870C6D5-9AC2-A344-A416-379CD148D9DB}"/>
              </a:ext>
            </a:extLst>
          </p:cNvPr>
          <p:cNvSpPr/>
          <p:nvPr userDrawn="1"/>
        </p:nvSpPr>
        <p:spPr>
          <a:xfrm>
            <a:off x="8728" y="3"/>
            <a:ext cx="12198917" cy="3428999"/>
          </a:xfrm>
          <a:prstGeom prst="rect">
            <a:avLst/>
          </a:prstGeom>
          <a:gradFill>
            <a:gsLst>
              <a:gs pos="1000">
                <a:srgbClr val="50BF34">
                  <a:alpha val="95000"/>
                </a:srgbClr>
              </a:gs>
              <a:gs pos="85000">
                <a:srgbClr val="00AEE6">
                  <a:alpha val="70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itle 1"/>
          <p:cNvSpPr>
            <a:spLocks noGrp="1"/>
          </p:cNvSpPr>
          <p:nvPr>
            <p:ph type="title" hasCustomPrompt="1"/>
          </p:nvPr>
        </p:nvSpPr>
        <p:spPr>
          <a:xfrm>
            <a:off x="505938" y="1534743"/>
            <a:ext cx="6458703" cy="1465540"/>
          </a:xfrm>
        </p:spPr>
        <p:txBody>
          <a:bodyPr wrap="square" anchor="b"/>
          <a:lstStyle>
            <a:lvl1pPr marL="0" algn="l" defTabSz="914309" rtl="0" eaLnBrk="1" fontAlgn="base" latinLnBrk="0" hangingPunct="1">
              <a:lnSpc>
                <a:spcPct val="85000"/>
              </a:lnSpc>
              <a:spcBef>
                <a:spcPct val="0"/>
              </a:spcBef>
              <a:spcAft>
                <a:spcPct val="0"/>
              </a:spcAft>
              <a:defRPr lang="en-US" sz="4000" kern="0" cap="all" baseline="0" dirty="0">
                <a:solidFill>
                  <a:schemeClr val="bg1"/>
                </a:solidFill>
                <a:latin typeface="+mj-lt"/>
                <a:ea typeface="Roboto Light" panose="02000000000000000000" pitchFamily="2" charset="0"/>
                <a:cs typeface="+mj-cs"/>
              </a:defRPr>
            </a:lvl1pPr>
          </a:lstStyle>
          <a:p>
            <a:r>
              <a:rPr lang="en-US" dirty="0"/>
              <a:t>CLICK TO ADD </a:t>
            </a:r>
            <a:br>
              <a:rPr lang="en-US" dirty="0"/>
            </a:br>
            <a:r>
              <a:rPr lang="en-US" dirty="0"/>
              <a:t>Slide Title</a:t>
            </a:r>
          </a:p>
        </p:txBody>
      </p:sp>
      <p:sp>
        <p:nvSpPr>
          <p:cNvPr id="23" name="Content Placeholder 2">
            <a:extLst>
              <a:ext uri="{FF2B5EF4-FFF2-40B4-BE49-F238E27FC236}">
                <a16:creationId xmlns:a16="http://schemas.microsoft.com/office/drawing/2014/main" id="{C523A455-F6A2-C44A-A6B7-FB4D93CF0BAB}"/>
              </a:ext>
            </a:extLst>
          </p:cNvPr>
          <p:cNvSpPr>
            <a:spLocks noGrp="1"/>
          </p:cNvSpPr>
          <p:nvPr>
            <p:ph sz="quarter" idx="12"/>
          </p:nvPr>
        </p:nvSpPr>
        <p:spPr>
          <a:xfrm>
            <a:off x="633977" y="3719146"/>
            <a:ext cx="3472175" cy="2491159"/>
          </a:xfrm>
        </p:spPr>
        <p:txBody>
          <a:bodyPr/>
          <a:lstStyle>
            <a:lvl1pPr marL="0" indent="0">
              <a:lnSpc>
                <a:spcPct val="100000"/>
              </a:lnSpc>
              <a:buFontTx/>
              <a:buNone/>
              <a:defRPr sz="1800">
                <a:solidFill>
                  <a:schemeClr val="tx1"/>
                </a:solidFill>
              </a:defRPr>
            </a:lvl1pPr>
            <a:lvl2pPr marL="0" indent="0">
              <a:lnSpc>
                <a:spcPct val="100000"/>
              </a:lnSpc>
              <a:buFontTx/>
              <a:buNone/>
              <a:defRPr>
                <a:solidFill>
                  <a:schemeClr val="tx1"/>
                </a:solidFill>
              </a:defRPr>
            </a:lvl2pPr>
            <a:lvl3pPr marL="274293">
              <a:lnSpc>
                <a:spcPct val="100000"/>
              </a:lnSpc>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25" name="Content Placeholder 2">
            <a:extLst>
              <a:ext uri="{FF2B5EF4-FFF2-40B4-BE49-F238E27FC236}">
                <a16:creationId xmlns:a16="http://schemas.microsoft.com/office/drawing/2014/main" id="{D3252DCC-C20F-CB4A-9ABF-2FD2877B6970}"/>
              </a:ext>
            </a:extLst>
          </p:cNvPr>
          <p:cNvSpPr>
            <a:spLocks noGrp="1"/>
          </p:cNvSpPr>
          <p:nvPr>
            <p:ph sz="quarter" idx="13"/>
          </p:nvPr>
        </p:nvSpPr>
        <p:spPr>
          <a:xfrm>
            <a:off x="4372105" y="3711817"/>
            <a:ext cx="3472175" cy="2491159"/>
          </a:xfrm>
        </p:spPr>
        <p:txBody>
          <a:bodyPr/>
          <a:lstStyle>
            <a:lvl1pPr marL="0" indent="0">
              <a:lnSpc>
                <a:spcPct val="100000"/>
              </a:lnSpc>
              <a:buFontTx/>
              <a:buNone/>
              <a:defRPr sz="1800">
                <a:solidFill>
                  <a:schemeClr val="tx1"/>
                </a:solidFill>
              </a:defRPr>
            </a:lvl1pPr>
            <a:lvl2pPr marL="0" indent="0">
              <a:lnSpc>
                <a:spcPct val="100000"/>
              </a:lnSpc>
              <a:buFontTx/>
              <a:buNone/>
              <a:defRPr>
                <a:solidFill>
                  <a:schemeClr val="tx1"/>
                </a:solidFill>
              </a:defRPr>
            </a:lvl2pPr>
            <a:lvl3pPr marL="274293">
              <a:lnSpc>
                <a:spcPct val="100000"/>
              </a:lnSpc>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26" name="Content Placeholder 2">
            <a:extLst>
              <a:ext uri="{FF2B5EF4-FFF2-40B4-BE49-F238E27FC236}">
                <a16:creationId xmlns:a16="http://schemas.microsoft.com/office/drawing/2014/main" id="{E810C6CB-B2A2-A048-AFFC-7549E1428126}"/>
              </a:ext>
            </a:extLst>
          </p:cNvPr>
          <p:cNvSpPr>
            <a:spLocks noGrp="1"/>
          </p:cNvSpPr>
          <p:nvPr>
            <p:ph sz="quarter" idx="14"/>
          </p:nvPr>
        </p:nvSpPr>
        <p:spPr>
          <a:xfrm>
            <a:off x="8110233" y="3704489"/>
            <a:ext cx="3472175" cy="2491159"/>
          </a:xfrm>
        </p:spPr>
        <p:txBody>
          <a:bodyPr/>
          <a:lstStyle>
            <a:lvl1pPr marL="0" indent="0">
              <a:lnSpc>
                <a:spcPct val="100000"/>
              </a:lnSpc>
              <a:buFontTx/>
              <a:buNone/>
              <a:defRPr sz="1800">
                <a:solidFill>
                  <a:schemeClr val="tx1"/>
                </a:solidFill>
              </a:defRPr>
            </a:lvl1pPr>
            <a:lvl2pPr marL="0" indent="0">
              <a:lnSpc>
                <a:spcPct val="100000"/>
              </a:lnSpc>
              <a:buFontTx/>
              <a:buNone/>
              <a:defRPr>
                <a:solidFill>
                  <a:schemeClr val="tx1"/>
                </a:solidFill>
              </a:defRPr>
            </a:lvl2pPr>
            <a:lvl3pPr marL="274293">
              <a:lnSpc>
                <a:spcPct val="100000"/>
              </a:lnSpc>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2" name="Footer Placeholder 1">
            <a:extLst>
              <a:ext uri="{FF2B5EF4-FFF2-40B4-BE49-F238E27FC236}">
                <a16:creationId xmlns:a16="http://schemas.microsoft.com/office/drawing/2014/main" id="{574E5DC1-CAE9-47AB-8399-F591CD06EE45}"/>
              </a:ext>
            </a:extLst>
          </p:cNvPr>
          <p:cNvSpPr>
            <a:spLocks noGrp="1"/>
          </p:cNvSpPr>
          <p:nvPr>
            <p:ph type="ftr" sz="quarter" idx="16"/>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807E8997-8C98-4804-9CEC-BE5D159ACB01}"/>
              </a:ext>
            </a:extLst>
          </p:cNvPr>
          <p:cNvSpPr>
            <a:spLocks noGrp="1"/>
          </p:cNvSpPr>
          <p:nvPr>
            <p:ph type="sldNum" sz="quarter" idx="17"/>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11" name="Footer Placeholder 1">
            <a:extLst>
              <a:ext uri="{FF2B5EF4-FFF2-40B4-BE49-F238E27FC236}">
                <a16:creationId xmlns:a16="http://schemas.microsoft.com/office/drawing/2014/main" id="{A5E497CD-91DD-2C40-822D-37B6D9945016}"/>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lumMod val="50000"/>
                  </a:schemeClr>
                </a:solidFill>
                <a:latin typeface="+mn-lt"/>
              </a:rPr>
              <a:t>Parsons Corporation</a:t>
            </a:r>
          </a:p>
        </p:txBody>
      </p:sp>
      <p:grpSp>
        <p:nvGrpSpPr>
          <p:cNvPr id="16" name="Group 15">
            <a:extLst>
              <a:ext uri="{FF2B5EF4-FFF2-40B4-BE49-F238E27FC236}">
                <a16:creationId xmlns:a16="http://schemas.microsoft.com/office/drawing/2014/main" id="{30700AA4-CAE4-3846-8D8B-6E755D347CA3}"/>
              </a:ext>
            </a:extLst>
          </p:cNvPr>
          <p:cNvGrpSpPr/>
          <p:nvPr userDrawn="1"/>
        </p:nvGrpSpPr>
        <p:grpSpPr>
          <a:xfrm>
            <a:off x="11657958" y="0"/>
            <a:ext cx="534042" cy="536448"/>
            <a:chOff x="11657958" y="0"/>
            <a:chExt cx="534042" cy="536448"/>
          </a:xfrm>
        </p:grpSpPr>
        <p:sp>
          <p:nvSpPr>
            <p:cNvPr id="17" name="Rectangle 16">
              <a:extLst>
                <a:ext uri="{FF2B5EF4-FFF2-40B4-BE49-F238E27FC236}">
                  <a16:creationId xmlns:a16="http://schemas.microsoft.com/office/drawing/2014/main" id="{78A5DDEF-AF0D-7F45-995F-A3CAEA86EF17}"/>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E0FCEA12-4D19-1C4E-86DE-C69C878E5DE9}"/>
                </a:ext>
              </a:extLst>
            </p:cNvPr>
            <p:cNvPicPr>
              <a:picLocks noChangeAspect="1"/>
            </p:cNvPicPr>
            <p:nvPr userDrawn="1"/>
          </p:nvPicPr>
          <p:blipFill>
            <a:blip r:embed="rId3"/>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777126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9A9386-476B-594F-A496-C9595ED6EF9A}"/>
              </a:ext>
            </a:extLst>
          </p:cNvPr>
          <p:cNvSpPr/>
          <p:nvPr userDrawn="1"/>
        </p:nvSpPr>
        <p:spPr>
          <a:xfrm>
            <a:off x="0" y="0"/>
            <a:ext cx="12192000" cy="685800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026B0810-4314-EF48-A9B6-3FFD38F68870}"/>
              </a:ext>
            </a:extLst>
          </p:cNvPr>
          <p:cNvSpPr>
            <a:spLocks noGrp="1"/>
          </p:cNvSpPr>
          <p:nvPr>
            <p:ph type="title" hasCustomPrompt="1"/>
          </p:nvPr>
        </p:nvSpPr>
        <p:spPr>
          <a:xfrm>
            <a:off x="2580662" y="1888483"/>
            <a:ext cx="7080177" cy="1675308"/>
          </a:xfrm>
        </p:spPr>
        <p:txBody>
          <a:bodyPr wrap="square" anchor="b"/>
          <a:lstStyle>
            <a:lvl1pPr algn="ctr">
              <a:lnSpc>
                <a:spcPct val="80000"/>
              </a:lnSpc>
              <a:defRPr sz="7000" b="0" cap="all" baseline="0">
                <a:solidFill>
                  <a:schemeClr val="bg1"/>
                </a:solidFill>
              </a:defRPr>
            </a:lvl1pPr>
          </a:lstStyle>
          <a:p>
            <a:r>
              <a:rPr lang="en-US" dirty="0"/>
              <a:t>Insert impact statement </a:t>
            </a:r>
          </a:p>
        </p:txBody>
      </p:sp>
      <p:sp>
        <p:nvSpPr>
          <p:cNvPr id="13" name="Content Placeholder 2">
            <a:extLst>
              <a:ext uri="{FF2B5EF4-FFF2-40B4-BE49-F238E27FC236}">
                <a16:creationId xmlns:a16="http://schemas.microsoft.com/office/drawing/2014/main" id="{C4EA4630-C5BE-4F40-B1AF-F8671057C3BC}"/>
              </a:ext>
            </a:extLst>
          </p:cNvPr>
          <p:cNvSpPr>
            <a:spLocks noGrp="1"/>
          </p:cNvSpPr>
          <p:nvPr>
            <p:ph sz="quarter" idx="12"/>
          </p:nvPr>
        </p:nvSpPr>
        <p:spPr>
          <a:xfrm>
            <a:off x="2580664" y="3794339"/>
            <a:ext cx="7080177" cy="1175231"/>
          </a:xfrm>
        </p:spPr>
        <p:txBody>
          <a:bodyPr/>
          <a:lstStyle>
            <a:lvl1pPr marL="0" indent="0" algn="ctr">
              <a:lnSpc>
                <a:spcPct val="100000"/>
              </a:lnSpc>
              <a:buFontTx/>
              <a:buNone/>
              <a:defRPr sz="1800">
                <a:solidFill>
                  <a:schemeClr val="bg1"/>
                </a:solidFill>
              </a:defRPr>
            </a:lvl1pPr>
            <a:lvl2pPr marL="0" indent="0" algn="ctr">
              <a:lnSpc>
                <a:spcPct val="100000"/>
              </a:lnSpc>
              <a:buFontTx/>
              <a:buNone/>
              <a:defRPr>
                <a:solidFill>
                  <a:schemeClr val="bg1"/>
                </a:solidFill>
              </a:defRPr>
            </a:lvl2pPr>
            <a:lvl3pPr marL="274293">
              <a:lnSpc>
                <a:spcPct val="100000"/>
              </a:lnSpc>
              <a:buClr>
                <a:schemeClr val="bg1"/>
              </a:buClr>
              <a:defRPr>
                <a:solidFill>
                  <a:schemeClr val="bg1"/>
                </a:solidFill>
              </a:defRPr>
            </a:lvl3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8FDE1CE4-3667-46AD-AFCB-188F0DC48F2F}"/>
              </a:ext>
            </a:extLst>
          </p:cNvPr>
          <p:cNvSpPr>
            <a:spLocks noGrp="1"/>
          </p:cNvSpPr>
          <p:nvPr>
            <p:ph type="ftr" sz="quarter" idx="13"/>
          </p:nvPr>
        </p:nvSpPr>
        <p:spPr/>
        <p:txBody>
          <a:bodyPr/>
          <a:lstStyle>
            <a:lvl1pPr>
              <a:defRPr>
                <a:solidFill>
                  <a:schemeClr val="bg1"/>
                </a:solidFill>
              </a:defRPr>
            </a:lvl1p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A48A8F87-D1EB-4E49-A63A-8C8CC0049806}"/>
              </a:ext>
            </a:extLst>
          </p:cNvPr>
          <p:cNvSpPr>
            <a:spLocks noGrp="1"/>
          </p:cNvSpPr>
          <p:nvPr>
            <p:ph type="sldNum" sz="quarter" idx="14"/>
          </p:nvPr>
        </p:nvSpPr>
        <p:spPr/>
        <p:txBody>
          <a:bodyPr/>
          <a:lstStyle>
            <a:lvl1pPr>
              <a:defRPr>
                <a:solidFill>
                  <a:schemeClr val="bg1"/>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7" name="Footer Placeholder 1">
            <a:extLst>
              <a:ext uri="{FF2B5EF4-FFF2-40B4-BE49-F238E27FC236}">
                <a16:creationId xmlns:a16="http://schemas.microsoft.com/office/drawing/2014/main" id="{A7528074-4573-A64A-BD26-AEF05A3DE05B}"/>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2" name="Group 11">
            <a:extLst>
              <a:ext uri="{FF2B5EF4-FFF2-40B4-BE49-F238E27FC236}">
                <a16:creationId xmlns:a16="http://schemas.microsoft.com/office/drawing/2014/main" id="{03068808-74BE-694F-AA81-172386B8B7FF}"/>
              </a:ext>
            </a:extLst>
          </p:cNvPr>
          <p:cNvGrpSpPr/>
          <p:nvPr userDrawn="1"/>
        </p:nvGrpSpPr>
        <p:grpSpPr>
          <a:xfrm>
            <a:off x="11657958" y="0"/>
            <a:ext cx="534042" cy="536448"/>
            <a:chOff x="11657958" y="0"/>
            <a:chExt cx="534042" cy="536448"/>
          </a:xfrm>
        </p:grpSpPr>
        <p:sp>
          <p:nvSpPr>
            <p:cNvPr id="14" name="Rectangle 13">
              <a:extLst>
                <a:ext uri="{FF2B5EF4-FFF2-40B4-BE49-F238E27FC236}">
                  <a16:creationId xmlns:a16="http://schemas.microsoft.com/office/drawing/2014/main" id="{73C12039-0199-DB4B-B6BE-441065033589}"/>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4E11CC8-5BE5-2549-AEE1-97FFD890F933}"/>
                </a:ext>
              </a:extLst>
            </p:cNvPr>
            <p:cNvPicPr>
              <a:picLocks noChangeAspect="1"/>
            </p:cNvPicPr>
            <p:nvPr userDrawn="1"/>
          </p:nvPicPr>
          <p:blipFill>
            <a:blip r:embed="rId2"/>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1807253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8">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9A9386-476B-594F-A496-C9595ED6EF9A}"/>
              </a:ext>
            </a:extLst>
          </p:cNvPr>
          <p:cNvSpPr/>
          <p:nvPr userDrawn="1"/>
        </p:nvSpPr>
        <p:spPr>
          <a:xfrm>
            <a:off x="0" y="0"/>
            <a:ext cx="4284136" cy="6858000"/>
          </a:xfrm>
          <a:prstGeom prst="rect">
            <a:avLst/>
          </a:prstGeom>
          <a:gradFill>
            <a:gsLst>
              <a:gs pos="0">
                <a:srgbClr val="50BF34"/>
              </a:gs>
              <a:gs pos="80000">
                <a:srgbClr val="00AEE6"/>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026B0810-4314-EF48-A9B6-3FFD38F68870}"/>
              </a:ext>
            </a:extLst>
          </p:cNvPr>
          <p:cNvSpPr>
            <a:spLocks noGrp="1"/>
          </p:cNvSpPr>
          <p:nvPr>
            <p:ph type="title" hasCustomPrompt="1"/>
          </p:nvPr>
        </p:nvSpPr>
        <p:spPr>
          <a:xfrm>
            <a:off x="505938" y="444515"/>
            <a:ext cx="3494097" cy="1675308"/>
          </a:xfrm>
        </p:spPr>
        <p:txBody>
          <a:bodyPr wrap="square" anchor="b"/>
          <a:lstStyle>
            <a:lvl1pPr algn="l">
              <a:lnSpc>
                <a:spcPct val="80000"/>
              </a:lnSpc>
              <a:defRPr sz="4000" b="0" cap="all" baseline="0">
                <a:solidFill>
                  <a:schemeClr val="bg1"/>
                </a:solidFill>
                <a:latin typeface="+mj-lt"/>
              </a:defRPr>
            </a:lvl1pPr>
          </a:lstStyle>
          <a:p>
            <a:r>
              <a:rPr lang="en-US" dirty="0"/>
              <a:t>Insert header text here</a:t>
            </a:r>
          </a:p>
        </p:txBody>
      </p:sp>
      <p:sp>
        <p:nvSpPr>
          <p:cNvPr id="13" name="Content Placeholder 2">
            <a:extLst>
              <a:ext uri="{FF2B5EF4-FFF2-40B4-BE49-F238E27FC236}">
                <a16:creationId xmlns:a16="http://schemas.microsoft.com/office/drawing/2014/main" id="{C4EA4630-C5BE-4F40-B1AF-F8671057C3BC}"/>
              </a:ext>
            </a:extLst>
          </p:cNvPr>
          <p:cNvSpPr>
            <a:spLocks noGrp="1"/>
          </p:cNvSpPr>
          <p:nvPr>
            <p:ph sz="quarter" idx="12"/>
          </p:nvPr>
        </p:nvSpPr>
        <p:spPr>
          <a:xfrm>
            <a:off x="505940" y="2186459"/>
            <a:ext cx="3494097" cy="3532535"/>
          </a:xfrm>
        </p:spPr>
        <p:txBody>
          <a:bodyPr/>
          <a:lstStyle>
            <a:lvl1pPr marL="0" indent="0">
              <a:lnSpc>
                <a:spcPct val="100000"/>
              </a:lnSpc>
              <a:buFontTx/>
              <a:buNone/>
              <a:defRPr sz="1800">
                <a:solidFill>
                  <a:schemeClr val="bg1"/>
                </a:solidFill>
              </a:defRPr>
            </a:lvl1pPr>
            <a:lvl2pPr marL="0" indent="0">
              <a:lnSpc>
                <a:spcPct val="100000"/>
              </a:lnSpc>
              <a:buFontTx/>
              <a:buNone/>
              <a:defRPr>
                <a:solidFill>
                  <a:schemeClr val="bg1"/>
                </a:solidFill>
              </a:defRPr>
            </a:lvl2pPr>
            <a:lvl3pPr marL="274293">
              <a:lnSpc>
                <a:spcPct val="100000"/>
              </a:lnSpc>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5EB0AFFF-FC62-4ABD-A737-19549E565FB6}"/>
              </a:ext>
            </a:extLst>
          </p:cNvPr>
          <p:cNvSpPr>
            <a:spLocks noGrp="1"/>
          </p:cNvSpPr>
          <p:nvPr>
            <p:ph type="ftr" sz="quarter" idx="13"/>
          </p:nvPr>
        </p:nvSpPr>
        <p:spPr/>
        <p:txBody>
          <a:bodyPr/>
          <a:lstStyle>
            <a:lvl1pPr>
              <a:defRPr>
                <a:solidFill>
                  <a:schemeClr val="bg1">
                    <a:lumMod val="50000"/>
                  </a:schemeClr>
                </a:solidFill>
              </a:defRPr>
            </a:lvl1pPr>
          </a:lstStyle>
          <a:p>
            <a:r>
              <a:rPr lang="en-US" dirty="0"/>
              <a:t>Sensitive / Proprietary</a:t>
            </a:r>
            <a:endParaRPr lang="en-US" dirty="0">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14CD8F6A-C578-434A-ADF4-79C92C761014}"/>
              </a:ext>
            </a:extLst>
          </p:cNvPr>
          <p:cNvSpPr>
            <a:spLocks noGrp="1"/>
          </p:cNvSpPr>
          <p:nvPr>
            <p:ph type="sldNum" sz="quarter" idx="14"/>
          </p:nvPr>
        </p:nvSpPr>
        <p:spPr/>
        <p:txBody>
          <a:bodyPr/>
          <a:lstStyle>
            <a:lvl1pPr>
              <a:defRPr>
                <a:solidFill>
                  <a:schemeClr val="bg1">
                    <a:lumMod val="50000"/>
                  </a:schemeClr>
                </a:solidFill>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7" name="Footer Placeholder 1">
            <a:extLst>
              <a:ext uri="{FF2B5EF4-FFF2-40B4-BE49-F238E27FC236}">
                <a16:creationId xmlns:a16="http://schemas.microsoft.com/office/drawing/2014/main" id="{B322B77B-0FD2-A746-A70C-884BEE28F4A1}"/>
              </a:ext>
            </a:extLst>
          </p:cNvPr>
          <p:cNvSpPr txBox="1">
            <a:spLocks/>
          </p:cNvSpPr>
          <p:nvPr userDrawn="1"/>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2" name="Group 11">
            <a:extLst>
              <a:ext uri="{FF2B5EF4-FFF2-40B4-BE49-F238E27FC236}">
                <a16:creationId xmlns:a16="http://schemas.microsoft.com/office/drawing/2014/main" id="{6663D04A-0481-EB40-889A-BFD00E663BA4}"/>
              </a:ext>
            </a:extLst>
          </p:cNvPr>
          <p:cNvGrpSpPr/>
          <p:nvPr userDrawn="1"/>
        </p:nvGrpSpPr>
        <p:grpSpPr>
          <a:xfrm>
            <a:off x="11657958" y="0"/>
            <a:ext cx="534042" cy="536448"/>
            <a:chOff x="11657958" y="0"/>
            <a:chExt cx="534042" cy="536448"/>
          </a:xfrm>
        </p:grpSpPr>
        <p:sp>
          <p:nvSpPr>
            <p:cNvPr id="14" name="Rectangle 13">
              <a:extLst>
                <a:ext uri="{FF2B5EF4-FFF2-40B4-BE49-F238E27FC236}">
                  <a16:creationId xmlns:a16="http://schemas.microsoft.com/office/drawing/2014/main" id="{2C177AD9-4118-974A-8750-5192AD1E1D97}"/>
                </a:ext>
              </a:extLst>
            </p:cNvPr>
            <p:cNvSpPr/>
            <p:nvPr userDrawn="1"/>
          </p:nvSpPr>
          <p:spPr>
            <a:xfrm>
              <a:off x="11657958" y="0"/>
              <a:ext cx="534042" cy="536448"/>
            </a:xfrm>
            <a:prstGeom prst="rect">
              <a:avLst/>
            </a:prstGeom>
            <a:solidFill>
              <a:srgbClr val="08193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4484DD8-75CD-4247-B106-0EB839F484AF}"/>
                </a:ext>
              </a:extLst>
            </p:cNvPr>
            <p:cNvPicPr>
              <a:picLocks noChangeAspect="1"/>
            </p:cNvPicPr>
            <p:nvPr userDrawn="1"/>
          </p:nvPicPr>
          <p:blipFill>
            <a:blip r:embed="rId2"/>
            <a:stretch>
              <a:fillRect/>
            </a:stretch>
          </p:blipFill>
          <p:spPr>
            <a:xfrm>
              <a:off x="11801916" y="110917"/>
              <a:ext cx="265176" cy="314615"/>
            </a:xfrm>
            <a:prstGeom prst="rect">
              <a:avLst/>
            </a:prstGeom>
          </p:spPr>
        </p:pic>
      </p:grpSp>
    </p:spTree>
    <p:extLst>
      <p:ext uri="{BB962C8B-B14F-4D97-AF65-F5344CB8AC3E}">
        <p14:creationId xmlns:p14="http://schemas.microsoft.com/office/powerpoint/2010/main" val="4269234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theme" Target="../theme/theme2.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bwMode="auto">
          <a:xfrm>
            <a:off x="505395" y="243751"/>
            <a:ext cx="11185700" cy="84090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sp>
        <p:nvSpPr>
          <p:cNvPr id="5124" name="Rectangle 4"/>
          <p:cNvSpPr>
            <a:spLocks noGrp="1" noChangeArrowheads="1"/>
          </p:cNvSpPr>
          <p:nvPr>
            <p:ph type="body" idx="1"/>
          </p:nvPr>
        </p:nvSpPr>
        <p:spPr bwMode="auto">
          <a:xfrm>
            <a:off x="505395" y="1273480"/>
            <a:ext cx="11185700" cy="5019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126" name="Rectangle 6"/>
          <p:cNvSpPr>
            <a:spLocks noGrp="1" noChangeArrowheads="1"/>
          </p:cNvSpPr>
          <p:nvPr>
            <p:ph type="sldNum" sz="quarter" idx="4"/>
          </p:nvPr>
        </p:nvSpPr>
        <p:spPr bwMode="auto">
          <a:xfrm>
            <a:off x="11406326" y="6615351"/>
            <a:ext cx="196455" cy="187056"/>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700" b="0" i="0" baseline="0">
                <a:solidFill>
                  <a:schemeClr val="bg1"/>
                </a:solidFill>
                <a:latin typeface="+mn-lt"/>
                <a:ea typeface="Roboto Light" panose="02000000000000000000" pitchFamily="2" charset="0"/>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2" name="Footer Placeholder 1">
            <a:extLst>
              <a:ext uri="{FF2B5EF4-FFF2-40B4-BE49-F238E27FC236}">
                <a16:creationId xmlns:a16="http://schemas.microsoft.com/office/drawing/2014/main" id="{A96F8881-C0FF-0E4F-A11C-6FF6D642288B}"/>
              </a:ext>
            </a:extLst>
          </p:cNvPr>
          <p:cNvSpPr>
            <a:spLocks noGrp="1"/>
          </p:cNvSpPr>
          <p:nvPr>
            <p:ph type="ftr" sz="quarter" idx="3"/>
          </p:nvPr>
        </p:nvSpPr>
        <p:spPr>
          <a:xfrm>
            <a:off x="7405511" y="6529200"/>
            <a:ext cx="4041757" cy="365125"/>
          </a:xfrm>
          <a:prstGeom prst="rect">
            <a:avLst/>
          </a:prstGeom>
        </p:spPr>
        <p:txBody>
          <a:bodyPr vert="horz" lIns="91440" tIns="45720" rIns="91440" bIns="45720" rtlCol="0" anchor="ctr"/>
          <a:lstStyle>
            <a:lvl1pPr algn="r">
              <a:defRPr sz="700" baseline="0">
                <a:solidFill>
                  <a:schemeClr val="bg1"/>
                </a:solidFill>
                <a:latin typeface="+mn-lt"/>
              </a:defRPr>
            </a:lvl1pPr>
          </a:lstStyle>
          <a:p>
            <a:r>
              <a:rPr lang="en-US" dirty="0"/>
              <a:t>Sensitive / Proprietary</a:t>
            </a:r>
            <a:endParaRPr lang="en-US" dirty="0">
              <a:latin typeface="Franklin Gothic Medium" panose="020B0603020102020204" pitchFamily="34" charset="0"/>
            </a:endParaRPr>
          </a:p>
        </p:txBody>
      </p:sp>
    </p:spTree>
    <p:extLst>
      <p:ext uri="{BB962C8B-B14F-4D97-AF65-F5344CB8AC3E}">
        <p14:creationId xmlns:p14="http://schemas.microsoft.com/office/powerpoint/2010/main" val="1086185290"/>
      </p:ext>
    </p:extLst>
  </p:cSld>
  <p:clrMap bg1="lt1" tx1="dk1" bg2="lt2" tx2="dk2" accent1="accent1" accent2="accent2" accent3="accent3" accent4="accent4" accent5="accent5" accent6="accent6" hlink="hlink" folHlink="folHlink"/>
  <p:sldLayoutIdLst>
    <p:sldLayoutId id="2147483750" r:id="rId1"/>
    <p:sldLayoutId id="2147483718" r:id="rId2"/>
    <p:sldLayoutId id="2147483854" r:id="rId3"/>
    <p:sldLayoutId id="2147483845" r:id="rId4"/>
    <p:sldLayoutId id="2147483848" r:id="rId5"/>
    <p:sldLayoutId id="2147483858" r:id="rId6"/>
    <p:sldLayoutId id="2147483849" r:id="rId7"/>
    <p:sldLayoutId id="2147483856" r:id="rId8"/>
    <p:sldLayoutId id="2147483719" r:id="rId9"/>
    <p:sldLayoutId id="2147483852" r:id="rId10"/>
    <p:sldLayoutId id="2147483859" r:id="rId11"/>
    <p:sldLayoutId id="2147483850" r:id="rId12"/>
    <p:sldLayoutId id="2147483847" r:id="rId13"/>
    <p:sldLayoutId id="2147483720" r:id="rId14"/>
    <p:sldLayoutId id="2147483717" r:id="rId15"/>
    <p:sldLayoutId id="2147483721" r:id="rId16"/>
    <p:sldLayoutId id="2147483860" r:id="rId17"/>
    <p:sldLayoutId id="2147483861" r:id="rId18"/>
    <p:sldLayoutId id="2147483862" r:id="rId19"/>
  </p:sldLayoutIdLst>
  <p:hf hdr="0" dt="0"/>
  <p:txStyles>
    <p:titleStyle>
      <a:lvl1pPr algn="l" rtl="0" eaLnBrk="1" fontAlgn="base" hangingPunct="1">
        <a:lnSpc>
          <a:spcPct val="85000"/>
        </a:lnSpc>
        <a:spcBef>
          <a:spcPct val="0"/>
        </a:spcBef>
        <a:spcAft>
          <a:spcPct val="0"/>
        </a:spcAft>
        <a:defRPr lang="en-US" sz="3200" b="0" i="0" cap="all" baseline="0" dirty="0" smtClean="0">
          <a:solidFill>
            <a:schemeClr val="tx1"/>
          </a:solidFill>
          <a:latin typeface="+mj-lt"/>
          <a:ea typeface="+mj-ea"/>
          <a:cs typeface="+mj-cs"/>
        </a:defRPr>
      </a:lvl1pPr>
      <a:lvl2pPr algn="l" rtl="0" eaLnBrk="1" fontAlgn="base" hangingPunct="1">
        <a:spcBef>
          <a:spcPct val="0"/>
        </a:spcBef>
        <a:spcAft>
          <a:spcPct val="0"/>
        </a:spcAft>
        <a:defRPr sz="2700">
          <a:solidFill>
            <a:srgbClr val="FFFFFF"/>
          </a:solidFill>
          <a:latin typeface="Arial" charset="0"/>
        </a:defRPr>
      </a:lvl2pPr>
      <a:lvl3pPr algn="l" rtl="0" eaLnBrk="1" fontAlgn="base" hangingPunct="1">
        <a:spcBef>
          <a:spcPct val="0"/>
        </a:spcBef>
        <a:spcAft>
          <a:spcPct val="0"/>
        </a:spcAft>
        <a:defRPr sz="2700">
          <a:solidFill>
            <a:srgbClr val="FFFFFF"/>
          </a:solidFill>
          <a:latin typeface="Arial" charset="0"/>
        </a:defRPr>
      </a:lvl3pPr>
      <a:lvl4pPr algn="l" rtl="0" eaLnBrk="1" fontAlgn="base" hangingPunct="1">
        <a:spcBef>
          <a:spcPct val="0"/>
        </a:spcBef>
        <a:spcAft>
          <a:spcPct val="0"/>
        </a:spcAft>
        <a:defRPr sz="2700">
          <a:solidFill>
            <a:srgbClr val="FFFFFF"/>
          </a:solidFill>
          <a:latin typeface="Arial" charset="0"/>
        </a:defRPr>
      </a:lvl4pPr>
      <a:lvl5pPr algn="l" rtl="0" eaLnBrk="1" fontAlgn="base" hangingPunct="1">
        <a:spcBef>
          <a:spcPct val="0"/>
        </a:spcBef>
        <a:spcAft>
          <a:spcPct val="0"/>
        </a:spcAft>
        <a:defRPr sz="2700">
          <a:solidFill>
            <a:srgbClr val="FFFFFF"/>
          </a:solidFill>
          <a:latin typeface="Arial" charset="0"/>
        </a:defRPr>
      </a:lvl5pPr>
      <a:lvl6pPr marL="457143" algn="l" rtl="0" eaLnBrk="1" fontAlgn="base" hangingPunct="1">
        <a:spcBef>
          <a:spcPct val="0"/>
        </a:spcBef>
        <a:spcAft>
          <a:spcPct val="0"/>
        </a:spcAft>
        <a:defRPr sz="2700">
          <a:solidFill>
            <a:srgbClr val="FFFFFF"/>
          </a:solidFill>
          <a:latin typeface="Arial" charset="0"/>
        </a:defRPr>
      </a:lvl6pPr>
      <a:lvl7pPr marL="914286" algn="l" rtl="0" eaLnBrk="1" fontAlgn="base" hangingPunct="1">
        <a:spcBef>
          <a:spcPct val="0"/>
        </a:spcBef>
        <a:spcAft>
          <a:spcPct val="0"/>
        </a:spcAft>
        <a:defRPr sz="2700">
          <a:solidFill>
            <a:srgbClr val="FFFFFF"/>
          </a:solidFill>
          <a:latin typeface="Arial" charset="0"/>
        </a:defRPr>
      </a:lvl7pPr>
      <a:lvl8pPr marL="1371430" algn="l" rtl="0" eaLnBrk="1" fontAlgn="base" hangingPunct="1">
        <a:spcBef>
          <a:spcPct val="0"/>
        </a:spcBef>
        <a:spcAft>
          <a:spcPct val="0"/>
        </a:spcAft>
        <a:defRPr sz="2700">
          <a:solidFill>
            <a:srgbClr val="FFFFFF"/>
          </a:solidFill>
          <a:latin typeface="Arial" charset="0"/>
        </a:defRPr>
      </a:lvl8pPr>
      <a:lvl9pPr marL="1828573" algn="l" rtl="0" eaLnBrk="1" fontAlgn="base" hangingPunct="1">
        <a:spcBef>
          <a:spcPct val="0"/>
        </a:spcBef>
        <a:spcAft>
          <a:spcPct val="0"/>
        </a:spcAft>
        <a:defRPr sz="2700">
          <a:solidFill>
            <a:srgbClr val="FFFFFF"/>
          </a:solidFill>
          <a:latin typeface="Arial" charset="0"/>
        </a:defRPr>
      </a:lvl9pPr>
    </p:titleStyle>
    <p:bodyStyle>
      <a:lvl1pPr marL="228573" indent="-228573" algn="l" rtl="0" eaLnBrk="1" fontAlgn="base" hangingPunct="1">
        <a:lnSpc>
          <a:spcPct val="90000"/>
        </a:lnSpc>
        <a:spcBef>
          <a:spcPts val="1400"/>
        </a:spcBef>
        <a:spcAft>
          <a:spcPts val="0"/>
        </a:spcAft>
        <a:buClr>
          <a:schemeClr val="accent1"/>
        </a:buClr>
        <a:buFont typeface="Arial" pitchFamily="34" charset="0"/>
        <a:buChar char="•"/>
        <a:defRPr sz="2000" b="0" i="0" baseline="0">
          <a:solidFill>
            <a:schemeClr val="tx1"/>
          </a:solidFill>
          <a:latin typeface="Franklin Gothic Medium" panose="020B0603020102020204" pitchFamily="34" charset="0"/>
          <a:ea typeface="+mn-ea"/>
          <a:cs typeface="+mn-cs"/>
        </a:defRPr>
      </a:lvl1pPr>
      <a:lvl2pPr marL="685718" indent="-228573" algn="l" rtl="0" eaLnBrk="1" fontAlgn="base" hangingPunct="1">
        <a:lnSpc>
          <a:spcPct val="90000"/>
        </a:lnSpc>
        <a:spcBef>
          <a:spcPts val="800"/>
        </a:spcBef>
        <a:spcAft>
          <a:spcPts val="0"/>
        </a:spcAft>
        <a:buClr>
          <a:schemeClr val="tx2"/>
        </a:buClr>
        <a:buSzPct val="80000"/>
        <a:buFont typeface="Wingdings" pitchFamily="2" charset="2"/>
        <a:buChar char="§"/>
        <a:defRPr sz="1600" b="0" baseline="0">
          <a:solidFill>
            <a:schemeClr val="tx2"/>
          </a:solidFill>
          <a:latin typeface="+mn-lt"/>
        </a:defRPr>
      </a:lvl2pPr>
      <a:lvl3pPr marL="1097143" indent="-182858" algn="l" rtl="0" eaLnBrk="1" fontAlgn="base" hangingPunct="1">
        <a:lnSpc>
          <a:spcPct val="90000"/>
        </a:lnSpc>
        <a:spcBef>
          <a:spcPts val="800"/>
        </a:spcBef>
        <a:spcAft>
          <a:spcPts val="0"/>
        </a:spcAft>
        <a:buClr>
          <a:schemeClr val="tx2"/>
        </a:buClr>
        <a:buSzPct val="80000"/>
        <a:buFont typeface="Wingdings" pitchFamily="2" charset="2"/>
        <a:buChar char="§"/>
        <a:defRPr sz="1400">
          <a:solidFill>
            <a:schemeClr val="tx2"/>
          </a:solidFill>
          <a:latin typeface="+mn-lt"/>
        </a:defRPr>
      </a:lvl3pPr>
      <a:lvl4pPr marL="1554286" indent="-182858" algn="l" rtl="0" eaLnBrk="1" fontAlgn="base" hangingPunct="1">
        <a:lnSpc>
          <a:spcPct val="90000"/>
        </a:lnSpc>
        <a:spcBef>
          <a:spcPts val="600"/>
        </a:spcBef>
        <a:spcAft>
          <a:spcPts val="0"/>
        </a:spcAft>
        <a:buClr>
          <a:schemeClr val="tx2"/>
        </a:buClr>
        <a:buSzPct val="80000"/>
        <a:buFont typeface="Wingdings" pitchFamily="2" charset="2"/>
        <a:buChar char="§"/>
        <a:defRPr sz="1400">
          <a:solidFill>
            <a:schemeClr val="tx2"/>
          </a:solidFill>
          <a:latin typeface="+mn-lt"/>
        </a:defRPr>
      </a:lvl4pPr>
      <a:lvl5pPr marL="2011430" indent="-182858" algn="l" rtl="0" eaLnBrk="1" fontAlgn="base" hangingPunct="1">
        <a:lnSpc>
          <a:spcPct val="90000"/>
        </a:lnSpc>
        <a:spcBef>
          <a:spcPts val="600"/>
        </a:spcBef>
        <a:spcAft>
          <a:spcPts val="0"/>
        </a:spcAft>
        <a:buClr>
          <a:schemeClr val="tx2"/>
        </a:buClr>
        <a:buSzPct val="80000"/>
        <a:buFont typeface="Wingdings" pitchFamily="2" charset="2"/>
        <a:buChar char="§"/>
        <a:defRPr sz="1400">
          <a:solidFill>
            <a:schemeClr val="tx2"/>
          </a:solidFill>
          <a:latin typeface="+mn-lt"/>
        </a:defRPr>
      </a:lvl5pPr>
      <a:lvl6pPr marL="2514286"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6pPr>
      <a:lvl7pPr marL="2971430"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7pPr>
      <a:lvl8pPr marL="3428573"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8pPr>
      <a:lvl9pPr marL="3885718"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96" userDrawn="1">
          <p15:clr>
            <a:srgbClr val="F26B43"/>
          </p15:clr>
        </p15:guide>
        <p15:guide id="3" pos="384" userDrawn="1">
          <p15:clr>
            <a:srgbClr val="F26B43"/>
          </p15:clr>
        </p15:guide>
        <p15:guide id="4" pos="9856" userDrawn="1">
          <p15:clr>
            <a:srgbClr val="F26B43"/>
          </p15:clr>
        </p15:guide>
        <p15:guide id="5" pos="312" userDrawn="1">
          <p15:clr>
            <a:srgbClr val="F26B43"/>
          </p15:clr>
        </p15:guide>
        <p15:guide id="6" orient="horz" pos="792" userDrawn="1">
          <p15:clr>
            <a:srgbClr val="F26B43"/>
          </p15:clr>
        </p15:guide>
        <p15:guide id="7" pos="3840" userDrawn="1">
          <p15:clr>
            <a:srgbClr val="F26B43"/>
          </p15:clr>
        </p15:guide>
        <p15:guide id="8" pos="73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bwMode="auto">
          <a:xfrm>
            <a:off x="505395" y="243751"/>
            <a:ext cx="11185700" cy="84090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sp>
        <p:nvSpPr>
          <p:cNvPr id="5124" name="Rectangle 4"/>
          <p:cNvSpPr>
            <a:spLocks noGrp="1" noChangeArrowheads="1"/>
          </p:cNvSpPr>
          <p:nvPr>
            <p:ph type="body" idx="1"/>
          </p:nvPr>
        </p:nvSpPr>
        <p:spPr bwMode="auto">
          <a:xfrm>
            <a:off x="505395" y="1273480"/>
            <a:ext cx="11185700" cy="5019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126" name="Rectangle 6"/>
          <p:cNvSpPr>
            <a:spLocks noGrp="1" noChangeArrowheads="1"/>
          </p:cNvSpPr>
          <p:nvPr>
            <p:ph type="sldNum" sz="quarter" idx="4"/>
          </p:nvPr>
        </p:nvSpPr>
        <p:spPr bwMode="auto">
          <a:xfrm>
            <a:off x="11406326" y="6615351"/>
            <a:ext cx="196455" cy="187056"/>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700" b="0" i="0" baseline="0">
                <a:solidFill>
                  <a:schemeClr val="bg1"/>
                </a:solidFill>
                <a:latin typeface="+mn-lt"/>
                <a:ea typeface="Roboto Light" panose="02000000000000000000" pitchFamily="2" charset="0"/>
              </a:defRPr>
            </a:lvl1pPr>
          </a:lstStyle>
          <a:p>
            <a:pPr fontAlgn="base">
              <a:spcBef>
                <a:spcPct val="0"/>
              </a:spcBef>
              <a:spcAft>
                <a:spcPct val="0"/>
              </a:spcAft>
            </a:pPr>
            <a:fld id="{8A5743FA-19ED-4A9D-9D57-C0E819892670}" type="slidenum">
              <a:rPr lang="en-US" smtClean="0"/>
              <a:pPr fontAlgn="base">
                <a:spcBef>
                  <a:spcPct val="0"/>
                </a:spcBef>
                <a:spcAft>
                  <a:spcPct val="0"/>
                </a:spcAft>
              </a:pPr>
              <a:t>‹#›</a:t>
            </a:fld>
            <a:endParaRPr lang="en-US" dirty="0"/>
          </a:p>
        </p:txBody>
      </p:sp>
      <p:sp>
        <p:nvSpPr>
          <p:cNvPr id="2" name="Footer Placeholder 1">
            <a:extLst>
              <a:ext uri="{FF2B5EF4-FFF2-40B4-BE49-F238E27FC236}">
                <a16:creationId xmlns:a16="http://schemas.microsoft.com/office/drawing/2014/main" id="{A96F8881-C0FF-0E4F-A11C-6FF6D642288B}"/>
              </a:ext>
            </a:extLst>
          </p:cNvPr>
          <p:cNvSpPr>
            <a:spLocks noGrp="1"/>
          </p:cNvSpPr>
          <p:nvPr>
            <p:ph type="ftr" sz="quarter" idx="3"/>
          </p:nvPr>
        </p:nvSpPr>
        <p:spPr>
          <a:xfrm>
            <a:off x="8690642" y="6529200"/>
            <a:ext cx="2756626" cy="365125"/>
          </a:xfrm>
          <a:prstGeom prst="rect">
            <a:avLst/>
          </a:prstGeom>
        </p:spPr>
        <p:txBody>
          <a:bodyPr vert="horz" lIns="91440" tIns="45720" rIns="91440" bIns="45720" rtlCol="0" anchor="ctr"/>
          <a:lstStyle>
            <a:lvl1pPr algn="r">
              <a:defRPr sz="700" baseline="0">
                <a:solidFill>
                  <a:schemeClr val="bg1"/>
                </a:solidFill>
                <a:latin typeface="+mn-lt"/>
              </a:defRPr>
            </a:lvl1pPr>
          </a:lstStyle>
          <a:p>
            <a:r>
              <a:rPr lang="en-US"/>
              <a:t>Sensitive / Proprietary</a:t>
            </a:r>
            <a:endParaRPr lang="en-US" dirty="0">
              <a:latin typeface="Franklin Gothic Medium" panose="020B0603020102020204" pitchFamily="34" charset="0"/>
            </a:endParaRPr>
          </a:p>
        </p:txBody>
      </p:sp>
    </p:spTree>
    <p:extLst>
      <p:ext uri="{BB962C8B-B14F-4D97-AF65-F5344CB8AC3E}">
        <p14:creationId xmlns:p14="http://schemas.microsoft.com/office/powerpoint/2010/main" val="2357888854"/>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 id="2147483888" r:id="rId25"/>
    <p:sldLayoutId id="2147483889" r:id="rId26"/>
    <p:sldLayoutId id="2147483890" r:id="rId27"/>
    <p:sldLayoutId id="2147483891" r:id="rId28"/>
    <p:sldLayoutId id="2147483892" r:id="rId29"/>
    <p:sldLayoutId id="2147483893" r:id="rId30"/>
    <p:sldLayoutId id="2147483894" r:id="rId31"/>
  </p:sldLayoutIdLst>
  <p:hf hdr="0" dt="0"/>
  <p:txStyles>
    <p:titleStyle>
      <a:lvl1pPr algn="l" rtl="0" eaLnBrk="1" fontAlgn="base" hangingPunct="1">
        <a:lnSpc>
          <a:spcPct val="85000"/>
        </a:lnSpc>
        <a:spcBef>
          <a:spcPct val="0"/>
        </a:spcBef>
        <a:spcAft>
          <a:spcPct val="0"/>
        </a:spcAft>
        <a:defRPr lang="en-US" sz="3200" b="0" i="0" cap="all" baseline="0" dirty="0" smtClean="0">
          <a:solidFill>
            <a:schemeClr val="tx1"/>
          </a:solidFill>
          <a:latin typeface="+mj-lt"/>
          <a:ea typeface="+mj-ea"/>
          <a:cs typeface="+mj-cs"/>
        </a:defRPr>
      </a:lvl1pPr>
      <a:lvl2pPr algn="l" rtl="0" eaLnBrk="1" fontAlgn="base" hangingPunct="1">
        <a:spcBef>
          <a:spcPct val="0"/>
        </a:spcBef>
        <a:spcAft>
          <a:spcPct val="0"/>
        </a:spcAft>
        <a:defRPr sz="2700">
          <a:solidFill>
            <a:srgbClr val="FFFFFF"/>
          </a:solidFill>
          <a:latin typeface="Arial" charset="0"/>
        </a:defRPr>
      </a:lvl2pPr>
      <a:lvl3pPr algn="l" rtl="0" eaLnBrk="1" fontAlgn="base" hangingPunct="1">
        <a:spcBef>
          <a:spcPct val="0"/>
        </a:spcBef>
        <a:spcAft>
          <a:spcPct val="0"/>
        </a:spcAft>
        <a:defRPr sz="2700">
          <a:solidFill>
            <a:srgbClr val="FFFFFF"/>
          </a:solidFill>
          <a:latin typeface="Arial" charset="0"/>
        </a:defRPr>
      </a:lvl3pPr>
      <a:lvl4pPr algn="l" rtl="0" eaLnBrk="1" fontAlgn="base" hangingPunct="1">
        <a:spcBef>
          <a:spcPct val="0"/>
        </a:spcBef>
        <a:spcAft>
          <a:spcPct val="0"/>
        </a:spcAft>
        <a:defRPr sz="2700">
          <a:solidFill>
            <a:srgbClr val="FFFFFF"/>
          </a:solidFill>
          <a:latin typeface="Arial" charset="0"/>
        </a:defRPr>
      </a:lvl4pPr>
      <a:lvl5pPr algn="l" rtl="0" eaLnBrk="1" fontAlgn="base" hangingPunct="1">
        <a:spcBef>
          <a:spcPct val="0"/>
        </a:spcBef>
        <a:spcAft>
          <a:spcPct val="0"/>
        </a:spcAft>
        <a:defRPr sz="2700">
          <a:solidFill>
            <a:srgbClr val="FFFFFF"/>
          </a:solidFill>
          <a:latin typeface="Arial" charset="0"/>
        </a:defRPr>
      </a:lvl5pPr>
      <a:lvl6pPr marL="457143" algn="l" rtl="0" eaLnBrk="1" fontAlgn="base" hangingPunct="1">
        <a:spcBef>
          <a:spcPct val="0"/>
        </a:spcBef>
        <a:spcAft>
          <a:spcPct val="0"/>
        </a:spcAft>
        <a:defRPr sz="2700">
          <a:solidFill>
            <a:srgbClr val="FFFFFF"/>
          </a:solidFill>
          <a:latin typeface="Arial" charset="0"/>
        </a:defRPr>
      </a:lvl6pPr>
      <a:lvl7pPr marL="914286" algn="l" rtl="0" eaLnBrk="1" fontAlgn="base" hangingPunct="1">
        <a:spcBef>
          <a:spcPct val="0"/>
        </a:spcBef>
        <a:spcAft>
          <a:spcPct val="0"/>
        </a:spcAft>
        <a:defRPr sz="2700">
          <a:solidFill>
            <a:srgbClr val="FFFFFF"/>
          </a:solidFill>
          <a:latin typeface="Arial" charset="0"/>
        </a:defRPr>
      </a:lvl7pPr>
      <a:lvl8pPr marL="1371430" algn="l" rtl="0" eaLnBrk="1" fontAlgn="base" hangingPunct="1">
        <a:spcBef>
          <a:spcPct val="0"/>
        </a:spcBef>
        <a:spcAft>
          <a:spcPct val="0"/>
        </a:spcAft>
        <a:defRPr sz="2700">
          <a:solidFill>
            <a:srgbClr val="FFFFFF"/>
          </a:solidFill>
          <a:latin typeface="Arial" charset="0"/>
        </a:defRPr>
      </a:lvl8pPr>
      <a:lvl9pPr marL="1828573" algn="l" rtl="0" eaLnBrk="1" fontAlgn="base" hangingPunct="1">
        <a:spcBef>
          <a:spcPct val="0"/>
        </a:spcBef>
        <a:spcAft>
          <a:spcPct val="0"/>
        </a:spcAft>
        <a:defRPr sz="2700">
          <a:solidFill>
            <a:srgbClr val="FFFFFF"/>
          </a:solidFill>
          <a:latin typeface="Arial" charset="0"/>
        </a:defRPr>
      </a:lvl9pPr>
    </p:titleStyle>
    <p:bodyStyle>
      <a:lvl1pPr marL="228573" indent="-228573" algn="l" rtl="0" eaLnBrk="1" fontAlgn="base" hangingPunct="1">
        <a:lnSpc>
          <a:spcPct val="90000"/>
        </a:lnSpc>
        <a:spcBef>
          <a:spcPts val="1400"/>
        </a:spcBef>
        <a:spcAft>
          <a:spcPts val="0"/>
        </a:spcAft>
        <a:buClr>
          <a:schemeClr val="accent1"/>
        </a:buClr>
        <a:buFont typeface="Arial" pitchFamily="34" charset="0"/>
        <a:buChar char="•"/>
        <a:defRPr sz="2000" b="0" i="0" baseline="0">
          <a:solidFill>
            <a:schemeClr val="tx1"/>
          </a:solidFill>
          <a:latin typeface="Franklin Gothic Medium" panose="020B0603020102020204" pitchFamily="34" charset="0"/>
          <a:ea typeface="+mn-ea"/>
          <a:cs typeface="+mn-cs"/>
        </a:defRPr>
      </a:lvl1pPr>
      <a:lvl2pPr marL="685718" indent="-228573" algn="l" rtl="0" eaLnBrk="1" fontAlgn="base" hangingPunct="1">
        <a:lnSpc>
          <a:spcPct val="90000"/>
        </a:lnSpc>
        <a:spcBef>
          <a:spcPts val="800"/>
        </a:spcBef>
        <a:spcAft>
          <a:spcPts val="0"/>
        </a:spcAft>
        <a:buClr>
          <a:schemeClr val="tx2"/>
        </a:buClr>
        <a:buSzPct val="80000"/>
        <a:buFont typeface="Wingdings" pitchFamily="2" charset="2"/>
        <a:buChar char="§"/>
        <a:defRPr sz="1600" b="0" baseline="0">
          <a:solidFill>
            <a:schemeClr val="tx2"/>
          </a:solidFill>
          <a:latin typeface="+mn-lt"/>
        </a:defRPr>
      </a:lvl2pPr>
      <a:lvl3pPr marL="1097143" indent="-182858" algn="l" rtl="0" eaLnBrk="1" fontAlgn="base" hangingPunct="1">
        <a:lnSpc>
          <a:spcPct val="90000"/>
        </a:lnSpc>
        <a:spcBef>
          <a:spcPts val="800"/>
        </a:spcBef>
        <a:spcAft>
          <a:spcPts val="0"/>
        </a:spcAft>
        <a:buClr>
          <a:schemeClr val="tx2"/>
        </a:buClr>
        <a:buSzPct val="80000"/>
        <a:buFont typeface="Wingdings" pitchFamily="2" charset="2"/>
        <a:buChar char="§"/>
        <a:defRPr sz="1400">
          <a:solidFill>
            <a:schemeClr val="tx2"/>
          </a:solidFill>
          <a:latin typeface="+mn-lt"/>
        </a:defRPr>
      </a:lvl3pPr>
      <a:lvl4pPr marL="1554286" indent="-182858" algn="l" rtl="0" eaLnBrk="1" fontAlgn="base" hangingPunct="1">
        <a:lnSpc>
          <a:spcPct val="90000"/>
        </a:lnSpc>
        <a:spcBef>
          <a:spcPts val="600"/>
        </a:spcBef>
        <a:spcAft>
          <a:spcPts val="0"/>
        </a:spcAft>
        <a:buClr>
          <a:schemeClr val="tx2"/>
        </a:buClr>
        <a:buSzPct val="80000"/>
        <a:buFont typeface="Wingdings" pitchFamily="2" charset="2"/>
        <a:buChar char="§"/>
        <a:defRPr sz="1400">
          <a:solidFill>
            <a:schemeClr val="tx2"/>
          </a:solidFill>
          <a:latin typeface="+mn-lt"/>
        </a:defRPr>
      </a:lvl4pPr>
      <a:lvl5pPr marL="2011430" indent="-182858" algn="l" rtl="0" eaLnBrk="1" fontAlgn="base" hangingPunct="1">
        <a:lnSpc>
          <a:spcPct val="90000"/>
        </a:lnSpc>
        <a:spcBef>
          <a:spcPts val="600"/>
        </a:spcBef>
        <a:spcAft>
          <a:spcPts val="0"/>
        </a:spcAft>
        <a:buClr>
          <a:schemeClr val="tx2"/>
        </a:buClr>
        <a:buSzPct val="80000"/>
        <a:buFont typeface="Wingdings" pitchFamily="2" charset="2"/>
        <a:buChar char="§"/>
        <a:defRPr sz="1400">
          <a:solidFill>
            <a:schemeClr val="tx2"/>
          </a:solidFill>
          <a:latin typeface="+mn-lt"/>
        </a:defRPr>
      </a:lvl5pPr>
      <a:lvl6pPr marL="2514286"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6pPr>
      <a:lvl7pPr marL="2971430"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7pPr>
      <a:lvl8pPr marL="3428573"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8pPr>
      <a:lvl9pPr marL="3885718" indent="-228573"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96">
          <p15:clr>
            <a:srgbClr val="F26B43"/>
          </p15:clr>
        </p15:guide>
        <p15:guide id="3" pos="384">
          <p15:clr>
            <a:srgbClr val="F26B43"/>
          </p15:clr>
        </p15:guide>
        <p15:guide id="4" pos="9856">
          <p15:clr>
            <a:srgbClr val="F26B43"/>
          </p15:clr>
        </p15:guide>
        <p15:guide id="5" pos="312">
          <p15:clr>
            <a:srgbClr val="F26B43"/>
          </p15:clr>
        </p15:guide>
        <p15:guide id="6" orient="horz" pos="792">
          <p15:clr>
            <a:srgbClr val="F26B43"/>
          </p15:clr>
        </p15:guide>
        <p15:guide id="7" pos="3840">
          <p15:clr>
            <a:srgbClr val="F26B43"/>
          </p15:clr>
        </p15:guide>
        <p15:guide id="8" pos="73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58248" y="1694514"/>
            <a:ext cx="11676994" cy="1604341"/>
          </a:xfrm>
        </p:spPr>
        <p:txBody>
          <a:bodyPr/>
          <a:lstStyle/>
          <a:p>
            <a:r>
              <a:rPr lang="en-US" sz="5400" dirty="0"/>
              <a:t>Filtering coherent powerline noise from </a:t>
            </a:r>
            <a:r>
              <a:rPr lang="en-US" sz="5400" dirty="0" err="1"/>
              <a:t>agc</a:t>
            </a:r>
            <a:r>
              <a:rPr lang="en-US" sz="5400" dirty="0"/>
              <a:t> data</a:t>
            </a:r>
          </a:p>
        </p:txBody>
      </p:sp>
      <p:sp>
        <p:nvSpPr>
          <p:cNvPr id="23" name="Subtitle 22">
            <a:extLst>
              <a:ext uri="{FF2B5EF4-FFF2-40B4-BE49-F238E27FC236}">
                <a16:creationId xmlns:a16="http://schemas.microsoft.com/office/drawing/2014/main" id="{C986830F-97A6-CC41-AC1F-66BB8C3AC20C}"/>
              </a:ext>
            </a:extLst>
          </p:cNvPr>
          <p:cNvSpPr>
            <a:spLocks noGrp="1"/>
          </p:cNvSpPr>
          <p:nvPr>
            <p:ph type="subTitle" idx="1"/>
          </p:nvPr>
        </p:nvSpPr>
        <p:spPr>
          <a:xfrm>
            <a:off x="358248" y="3559146"/>
            <a:ext cx="10517191" cy="652931"/>
          </a:xfr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a:lnSpc>
                <a:spcPts val="1600"/>
              </a:lnSpc>
            </a:pPr>
            <a:r>
              <a:rPr lang="en-US" sz="3200" b="1" cap="none" dirty="0"/>
              <a:t>A Case Study: Waikoloa Maneuver Area, Hawaii</a:t>
            </a:r>
          </a:p>
        </p:txBody>
      </p:sp>
      <p:sp>
        <p:nvSpPr>
          <p:cNvPr id="14" name="Content Placeholder 13">
            <a:extLst>
              <a:ext uri="{FF2B5EF4-FFF2-40B4-BE49-F238E27FC236}">
                <a16:creationId xmlns:a16="http://schemas.microsoft.com/office/drawing/2014/main" id="{949317FC-7327-4BF3-9B7D-92F8E2348FA9}"/>
              </a:ext>
            </a:extLst>
          </p:cNvPr>
          <p:cNvSpPr>
            <a:spLocks noGrp="1"/>
          </p:cNvSpPr>
          <p:nvPr>
            <p:ph sz="quarter" idx="11"/>
          </p:nvPr>
        </p:nvSpPr>
        <p:spPr>
          <a:xfrm>
            <a:off x="338405" y="4837790"/>
            <a:ext cx="10556875" cy="1156186"/>
          </a:xfrm>
        </p:spPr>
        <p:txBody>
          <a:bodyPr/>
          <a:lstStyle/>
          <a:p>
            <a:r>
              <a:rPr lang="en-US" sz="1800" b="1" dirty="0"/>
              <a:t>Billy Baum &amp; Jon Miller/Michael Gunnels</a:t>
            </a:r>
          </a:p>
          <a:p>
            <a:r>
              <a:rPr lang="en-US" sz="1800" b="1" dirty="0"/>
              <a:t>SAGEEP 2025</a:t>
            </a:r>
          </a:p>
          <a:p>
            <a:r>
              <a:rPr lang="en-US" sz="1800" b="1" dirty="0"/>
              <a:t>3</a:t>
            </a:r>
            <a:r>
              <a:rPr lang="en-US" sz="1800" b="1" baseline="30000" dirty="0"/>
              <a:t>rd</a:t>
            </a:r>
            <a:r>
              <a:rPr lang="en-US" sz="1800" b="1" dirty="0"/>
              <a:t> Munitions Response Meeting</a:t>
            </a:r>
          </a:p>
          <a:p>
            <a:r>
              <a:rPr lang="en-US" sz="1800" b="1" dirty="0"/>
              <a:t>Denver, Colorado</a:t>
            </a:r>
          </a:p>
          <a:p>
            <a:r>
              <a:rPr lang="en-US" sz="1800" b="1" dirty="0"/>
              <a:t>April 15, 2025</a:t>
            </a:r>
          </a:p>
        </p:txBody>
      </p:sp>
      <p:pic>
        <p:nvPicPr>
          <p:cNvPr id="6" name="Picture 5">
            <a:extLst>
              <a:ext uri="{FF2B5EF4-FFF2-40B4-BE49-F238E27FC236}">
                <a16:creationId xmlns:a16="http://schemas.microsoft.com/office/drawing/2014/main" id="{8D4A3E30-ED1A-288E-9FDE-4696E673F41B}"/>
              </a:ext>
            </a:extLst>
          </p:cNvPr>
          <p:cNvPicPr>
            <a:picLocks noChangeAspect="1"/>
          </p:cNvPicPr>
          <p:nvPr/>
        </p:nvPicPr>
        <p:blipFill>
          <a:blip r:embed="rId3"/>
          <a:stretch>
            <a:fillRect/>
          </a:stretch>
        </p:blipFill>
        <p:spPr>
          <a:xfrm>
            <a:off x="1076418" y="883143"/>
            <a:ext cx="2227892" cy="371315"/>
          </a:xfrm>
          <a:prstGeom prst="rect">
            <a:avLst/>
          </a:prstGeom>
        </p:spPr>
      </p:pic>
    </p:spTree>
    <p:extLst>
      <p:ext uri="{BB962C8B-B14F-4D97-AF65-F5344CB8AC3E}">
        <p14:creationId xmlns:p14="http://schemas.microsoft.com/office/powerpoint/2010/main" val="3686069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3C4A1-0FBA-3D9C-FF0B-4738E227190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211DACF-4FDD-E9A4-04AD-8FC82FF924E1}"/>
              </a:ext>
            </a:extLst>
          </p:cNvPr>
          <p:cNvSpPr>
            <a:spLocks noGrp="1"/>
          </p:cNvSpPr>
          <p:nvPr>
            <p:ph type="title"/>
          </p:nvPr>
        </p:nvSpPr>
        <p:spPr>
          <a:xfrm>
            <a:off x="688686" y="659351"/>
            <a:ext cx="10408805" cy="733032"/>
          </a:xfrm>
        </p:spPr>
        <p:txBody>
          <a:bodyPr/>
          <a:lstStyle/>
          <a:p>
            <a:r>
              <a:rPr lang="en-US" dirty="0">
                <a:latin typeface="+mj-lt"/>
              </a:rPr>
              <a:t>Assessment results Summary</a:t>
            </a:r>
          </a:p>
        </p:txBody>
      </p:sp>
      <p:sp>
        <p:nvSpPr>
          <p:cNvPr id="11" name="Slide Number Placeholder 10">
            <a:extLst>
              <a:ext uri="{FF2B5EF4-FFF2-40B4-BE49-F238E27FC236}">
                <a16:creationId xmlns:a16="http://schemas.microsoft.com/office/drawing/2014/main" id="{2A17AF63-6B19-5195-09A3-50234BA3EC1E}"/>
              </a:ext>
            </a:extLst>
          </p:cNvPr>
          <p:cNvSpPr>
            <a:spLocks noGrp="1"/>
          </p:cNvSpPr>
          <p:nvPr>
            <p:ph type="sldNum" sz="quarter" idx="11"/>
          </p:nvPr>
        </p:nvSpPr>
        <p:spPr/>
        <p:txBody>
          <a:bodyPr/>
          <a:lstStyle/>
          <a:p>
            <a:pPr marL="0" marR="0" lvl="0" indent="0" algn="r" defTabSz="1219050" rtl="0" eaLnBrk="1" fontAlgn="base" latinLnBrk="0" hangingPunct="1">
              <a:lnSpc>
                <a:spcPct val="100000"/>
              </a:lnSpc>
              <a:spcBef>
                <a:spcPct val="0"/>
              </a:spcBef>
              <a:spcAft>
                <a:spcPct val="0"/>
              </a:spcAft>
              <a:buClrTx/>
              <a:buSzTx/>
              <a:buFontTx/>
              <a:buNone/>
              <a:tabLst/>
              <a:defRPr/>
            </a:pPr>
            <a:fld id="{8A5743FA-19ED-4A9D-9D57-C0E819892670}" type="slidenum">
              <a:rPr kumimoji="0" lang="en-US" sz="700" b="0" i="0" u="none" strike="noStrike" kern="1200" cap="none" spc="0" normalizeH="0" baseline="0" noProof="0" smtClean="0">
                <a:ln>
                  <a:noFill/>
                </a:ln>
                <a:solidFill>
                  <a:prstClr val="white"/>
                </a:solidFill>
                <a:effectLst/>
                <a:uLnTx/>
                <a:uFillTx/>
                <a:latin typeface="Franklin Gothic Book"/>
                <a:ea typeface="Roboto Light" panose="02000000000000000000" pitchFamily="2" charset="0"/>
                <a:cs typeface="+mn-cs"/>
              </a:rPr>
              <a:pPr marL="0" marR="0" lvl="0" indent="0" algn="r" defTabSz="1219050" rtl="0" eaLnBrk="1" fontAlgn="base" latinLnBrk="0" hangingPunct="1">
                <a:lnSpc>
                  <a:spcPct val="100000"/>
                </a:lnSpc>
                <a:spcBef>
                  <a:spcPct val="0"/>
                </a:spcBef>
                <a:spcAft>
                  <a:spcPct val="0"/>
                </a:spcAft>
                <a:buClrTx/>
                <a:buSzTx/>
                <a:buFontTx/>
                <a:buNone/>
                <a:tabLst/>
                <a:defRPr/>
              </a:pPr>
              <a:t>10</a:t>
            </a:fld>
            <a:endParaRPr kumimoji="0" lang="en-US" sz="700" b="0" i="0" u="none" strike="noStrike" kern="1200" cap="none" spc="0" normalizeH="0" baseline="0" noProof="0" dirty="0">
              <a:ln>
                <a:noFill/>
              </a:ln>
              <a:solidFill>
                <a:prstClr val="white"/>
              </a:solidFill>
              <a:effectLst/>
              <a:uLnTx/>
              <a:uFillTx/>
              <a:latin typeface="Franklin Gothic Book"/>
              <a:ea typeface="Roboto Light" panose="02000000000000000000" pitchFamily="2" charset="0"/>
              <a:cs typeface="+mn-cs"/>
            </a:endParaRPr>
          </a:p>
        </p:txBody>
      </p:sp>
      <p:sp>
        <p:nvSpPr>
          <p:cNvPr id="2" name="TextBox 1">
            <a:extLst>
              <a:ext uri="{FF2B5EF4-FFF2-40B4-BE49-F238E27FC236}">
                <a16:creationId xmlns:a16="http://schemas.microsoft.com/office/drawing/2014/main" id="{19B2F88C-8102-5498-90DD-A0EDC3C5C6C6}"/>
              </a:ext>
            </a:extLst>
          </p:cNvPr>
          <p:cNvSpPr txBox="1"/>
          <p:nvPr/>
        </p:nvSpPr>
        <p:spPr>
          <a:xfrm>
            <a:off x="502133" y="1527083"/>
            <a:ext cx="5441467" cy="3785652"/>
          </a:xfrm>
          <a:prstGeom prst="rect">
            <a:avLst/>
          </a:prstGeom>
          <a:solidFill>
            <a:srgbClr val="F8F8F8">
              <a:alpha val="25098"/>
            </a:srgbClr>
          </a:solidFill>
        </p:spPr>
        <p:txBody>
          <a:bodyPr wrap="square" rtlCol="0">
            <a:spAutoFit/>
          </a:bodyPr>
          <a:lstStyle/>
          <a:p>
            <a:r>
              <a:rPr lang="en-US" sz="2000" b="1" u="sng" dirty="0"/>
              <a:t>Non-Coherence Filtered Results </a:t>
            </a:r>
          </a:p>
          <a:p>
            <a:pPr marL="342900" indent="-342900">
              <a:buFont typeface="Wingdings" panose="05000000000000000000" pitchFamily="2" charset="2"/>
              <a:buChar char="§"/>
            </a:pPr>
            <a:r>
              <a:rPr lang="en-US" sz="2000" dirty="0"/>
              <a:t>39 of 40 test items classified as TOI</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Average ‘Confidence’ (Library match) = 0.946</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Average Fit Coherence = 0.98</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1 test item not classified as TOI was located at 0-ft interval from powerlines</a:t>
            </a:r>
          </a:p>
          <a:p>
            <a:pPr marL="952423" lvl="1" indent="-342900">
              <a:buFont typeface="Wingdings" panose="05000000000000000000" pitchFamily="2" charset="2"/>
              <a:buChar char="§"/>
            </a:pPr>
            <a:r>
              <a:rPr lang="en-US" sz="2000" dirty="0"/>
              <a:t>3 sources within 1m ROI, none meet QAPP criteria to be considered TOI</a:t>
            </a:r>
          </a:p>
          <a:p>
            <a:pPr marL="952423" lvl="1" indent="-342900">
              <a:buFont typeface="Wingdings" panose="05000000000000000000" pitchFamily="2" charset="2"/>
              <a:buChar char="§"/>
            </a:pPr>
            <a:r>
              <a:rPr lang="en-US" sz="2000" dirty="0"/>
              <a:t>Low Match, High Z offset, High XY Offset</a:t>
            </a:r>
          </a:p>
        </p:txBody>
      </p:sp>
      <p:sp>
        <p:nvSpPr>
          <p:cNvPr id="5" name="TextBox 4">
            <a:extLst>
              <a:ext uri="{FF2B5EF4-FFF2-40B4-BE49-F238E27FC236}">
                <a16:creationId xmlns:a16="http://schemas.microsoft.com/office/drawing/2014/main" id="{CE6E3B57-45E6-367A-D0D0-085482CC0D19}"/>
              </a:ext>
            </a:extLst>
          </p:cNvPr>
          <p:cNvSpPr txBox="1"/>
          <p:nvPr/>
        </p:nvSpPr>
        <p:spPr>
          <a:xfrm>
            <a:off x="6248400" y="1527083"/>
            <a:ext cx="5441467" cy="3785652"/>
          </a:xfrm>
          <a:prstGeom prst="rect">
            <a:avLst/>
          </a:prstGeom>
          <a:solidFill>
            <a:srgbClr val="F8F8F8">
              <a:alpha val="30980"/>
            </a:srgbClr>
          </a:solidFill>
        </p:spPr>
        <p:txBody>
          <a:bodyPr wrap="square" rtlCol="0">
            <a:spAutoFit/>
          </a:bodyPr>
          <a:lstStyle/>
          <a:p>
            <a:r>
              <a:rPr lang="en-US" sz="2000" b="1" u="sng" dirty="0"/>
              <a:t>Coherence Filtered Results </a:t>
            </a:r>
            <a:endParaRPr lang="en-US" sz="2000" dirty="0"/>
          </a:p>
          <a:p>
            <a:pPr marL="342900" indent="-342900">
              <a:buFont typeface="Wingdings" panose="05000000000000000000" pitchFamily="2" charset="2"/>
              <a:buChar char="§"/>
            </a:pPr>
            <a:r>
              <a:rPr lang="en-US" sz="2000" dirty="0"/>
              <a:t>40 of 40 test items classified as TOI</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Average ‘Confidence’ (Library match) = 0.910</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Average Fit Coherence = 0.95</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On Average, test items had lower Confidence and Fit Coherence after Coherence filtering, but all test items were successfully classified as TOI.</a:t>
            </a:r>
          </a:p>
          <a:p>
            <a:pPr marL="342900" indent="-342900">
              <a:buFont typeface="Wingdings" panose="05000000000000000000" pitchFamily="2" charset="2"/>
              <a:buChar char="§"/>
            </a:pPr>
            <a:endParaRPr lang="en-US" sz="2000" dirty="0"/>
          </a:p>
        </p:txBody>
      </p:sp>
    </p:spTree>
    <p:extLst>
      <p:ext uri="{BB962C8B-B14F-4D97-AF65-F5344CB8AC3E}">
        <p14:creationId xmlns:p14="http://schemas.microsoft.com/office/powerpoint/2010/main" val="3319115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DB6EB-A09F-EDCE-245D-CFD17DF2259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B4D9D24-51D9-24CC-88D4-20A067164558}"/>
              </a:ext>
            </a:extLst>
          </p:cNvPr>
          <p:cNvSpPr>
            <a:spLocks noGrp="1"/>
          </p:cNvSpPr>
          <p:nvPr>
            <p:ph type="title"/>
          </p:nvPr>
        </p:nvSpPr>
        <p:spPr>
          <a:xfrm>
            <a:off x="688686" y="659351"/>
            <a:ext cx="10408805" cy="733032"/>
          </a:xfrm>
        </p:spPr>
        <p:txBody>
          <a:bodyPr/>
          <a:lstStyle/>
          <a:p>
            <a:r>
              <a:rPr lang="en-US" dirty="0">
                <a:latin typeface="+mj-lt"/>
              </a:rPr>
              <a:t>Test item PLT-08A Comparison</a:t>
            </a:r>
          </a:p>
        </p:txBody>
      </p:sp>
      <p:sp>
        <p:nvSpPr>
          <p:cNvPr id="11" name="Slide Number Placeholder 10">
            <a:extLst>
              <a:ext uri="{FF2B5EF4-FFF2-40B4-BE49-F238E27FC236}">
                <a16:creationId xmlns:a16="http://schemas.microsoft.com/office/drawing/2014/main" id="{280D4383-F38D-9524-F735-78157925122D}"/>
              </a:ext>
            </a:extLst>
          </p:cNvPr>
          <p:cNvSpPr>
            <a:spLocks noGrp="1"/>
          </p:cNvSpPr>
          <p:nvPr>
            <p:ph type="sldNum" sz="quarter" idx="11"/>
          </p:nvPr>
        </p:nvSpPr>
        <p:spPr/>
        <p:txBody>
          <a:bodyPr/>
          <a:lstStyle/>
          <a:p>
            <a:pPr marL="0" marR="0" lvl="0" indent="0" algn="r" defTabSz="1219050" rtl="0" eaLnBrk="1" fontAlgn="base" latinLnBrk="0" hangingPunct="1">
              <a:lnSpc>
                <a:spcPct val="100000"/>
              </a:lnSpc>
              <a:spcBef>
                <a:spcPct val="0"/>
              </a:spcBef>
              <a:spcAft>
                <a:spcPct val="0"/>
              </a:spcAft>
              <a:buClrTx/>
              <a:buSzTx/>
              <a:buFontTx/>
              <a:buNone/>
              <a:tabLst/>
              <a:defRPr/>
            </a:pPr>
            <a:fld id="{8A5743FA-19ED-4A9D-9D57-C0E819892670}" type="slidenum">
              <a:rPr kumimoji="0" lang="en-US" sz="700" b="0" i="0" u="none" strike="noStrike" kern="1200" cap="none" spc="0" normalizeH="0" baseline="0" noProof="0" smtClean="0">
                <a:ln>
                  <a:noFill/>
                </a:ln>
                <a:solidFill>
                  <a:prstClr val="white"/>
                </a:solidFill>
                <a:effectLst/>
                <a:uLnTx/>
                <a:uFillTx/>
                <a:latin typeface="Franklin Gothic Book"/>
                <a:ea typeface="Roboto Light" panose="02000000000000000000" pitchFamily="2" charset="0"/>
                <a:cs typeface="+mn-cs"/>
              </a:rPr>
              <a:pPr marL="0" marR="0" lvl="0" indent="0" algn="r" defTabSz="1219050" rtl="0" eaLnBrk="1" fontAlgn="base" latinLnBrk="0" hangingPunct="1">
                <a:lnSpc>
                  <a:spcPct val="100000"/>
                </a:lnSpc>
                <a:spcBef>
                  <a:spcPct val="0"/>
                </a:spcBef>
                <a:spcAft>
                  <a:spcPct val="0"/>
                </a:spcAft>
                <a:buClrTx/>
                <a:buSzTx/>
                <a:buFontTx/>
                <a:buNone/>
                <a:tabLst/>
                <a:defRPr/>
              </a:pPr>
              <a:t>11</a:t>
            </a:fld>
            <a:endParaRPr kumimoji="0" lang="en-US" sz="700" b="0" i="0" u="none" strike="noStrike" kern="1200" cap="none" spc="0" normalizeH="0" baseline="0" noProof="0" dirty="0">
              <a:ln>
                <a:noFill/>
              </a:ln>
              <a:solidFill>
                <a:prstClr val="white"/>
              </a:solidFill>
              <a:effectLst/>
              <a:uLnTx/>
              <a:uFillTx/>
              <a:latin typeface="Franklin Gothic Book"/>
              <a:ea typeface="Roboto Light" panose="02000000000000000000" pitchFamily="2" charset="0"/>
              <a:cs typeface="+mn-cs"/>
            </a:endParaRPr>
          </a:p>
        </p:txBody>
      </p:sp>
      <p:sp>
        <p:nvSpPr>
          <p:cNvPr id="2" name="TextBox 1">
            <a:extLst>
              <a:ext uri="{FF2B5EF4-FFF2-40B4-BE49-F238E27FC236}">
                <a16:creationId xmlns:a16="http://schemas.microsoft.com/office/drawing/2014/main" id="{997F8ABF-6ACE-97E6-DE0E-56B0EFB4B1BC}"/>
              </a:ext>
            </a:extLst>
          </p:cNvPr>
          <p:cNvSpPr txBox="1"/>
          <p:nvPr/>
        </p:nvSpPr>
        <p:spPr>
          <a:xfrm>
            <a:off x="502133" y="1527083"/>
            <a:ext cx="8391496" cy="1631216"/>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a:t>Small ISO80, Horizontal, 0.25m BGS, 0’ from Powerline</a:t>
            </a:r>
          </a:p>
          <a:p>
            <a:pPr marL="342900" indent="-342900">
              <a:buFont typeface="Wingdings" panose="05000000000000000000" pitchFamily="2" charset="2"/>
              <a:buChar char="Ø"/>
            </a:pPr>
            <a:r>
              <a:rPr lang="en-US" sz="2000" b="1" dirty="0"/>
              <a:t>Non-Coherence filtered dataset: Non-TOI (Confidence below threshold)</a:t>
            </a:r>
          </a:p>
          <a:p>
            <a:pPr marL="342900" indent="-342900">
              <a:buFont typeface="Wingdings" panose="05000000000000000000" pitchFamily="2" charset="2"/>
              <a:buChar char="Ø"/>
            </a:pPr>
            <a:r>
              <a:rPr lang="en-US" sz="2000" b="1" dirty="0"/>
              <a:t>Coherence Filtered dataset : TOI</a:t>
            </a:r>
          </a:p>
          <a:p>
            <a:pPr marL="342900" indent="-342900">
              <a:buFont typeface="Wingdings" panose="05000000000000000000" pitchFamily="2" charset="2"/>
              <a:buChar char="Ø"/>
            </a:pPr>
            <a:endParaRPr lang="en-US" sz="2000" b="1" dirty="0"/>
          </a:p>
          <a:p>
            <a:endParaRPr lang="en-US" sz="2000" b="1" u="sng" dirty="0"/>
          </a:p>
        </p:txBody>
      </p:sp>
      <p:sp>
        <p:nvSpPr>
          <p:cNvPr id="5" name="TextBox 4">
            <a:extLst>
              <a:ext uri="{FF2B5EF4-FFF2-40B4-BE49-F238E27FC236}">
                <a16:creationId xmlns:a16="http://schemas.microsoft.com/office/drawing/2014/main" id="{C4D6D6CD-3651-4506-0B46-908B19D49887}"/>
              </a:ext>
            </a:extLst>
          </p:cNvPr>
          <p:cNvSpPr txBox="1"/>
          <p:nvPr/>
        </p:nvSpPr>
        <p:spPr>
          <a:xfrm>
            <a:off x="6248400" y="3771520"/>
            <a:ext cx="5442855" cy="461665"/>
          </a:xfrm>
          <a:prstGeom prst="rect">
            <a:avLst/>
          </a:prstGeom>
          <a:noFill/>
        </p:spPr>
        <p:txBody>
          <a:bodyPr wrap="square" rtlCol="0">
            <a:spAutoFit/>
          </a:bodyPr>
          <a:lstStyle/>
          <a:p>
            <a:pPr algn="ctr"/>
            <a:r>
              <a:rPr lang="en-US" b="1" u="sng" dirty="0">
                <a:solidFill>
                  <a:srgbClr val="081931"/>
                </a:solidFill>
              </a:rPr>
              <a:t>Coherence Filtered Polarizabilities</a:t>
            </a:r>
          </a:p>
        </p:txBody>
      </p:sp>
      <p:pic>
        <p:nvPicPr>
          <p:cNvPr id="8" name="Picture 7" descr="Graphical user interface, chart, histogram&#10;&#10;AI-generated content may be incorrect.">
            <a:extLst>
              <a:ext uri="{FF2B5EF4-FFF2-40B4-BE49-F238E27FC236}">
                <a16:creationId xmlns:a16="http://schemas.microsoft.com/office/drawing/2014/main" id="{FE5A8A89-0D3B-C307-9D18-4D0987C61FB0}"/>
              </a:ext>
            </a:extLst>
          </p:cNvPr>
          <p:cNvPicPr>
            <a:picLocks noChangeAspect="1"/>
          </p:cNvPicPr>
          <p:nvPr/>
        </p:nvPicPr>
        <p:blipFill>
          <a:blip r:embed="rId3"/>
          <a:srcRect l="9532" t="1992" r="14863" b="43129"/>
          <a:stretch/>
        </p:blipFill>
        <p:spPr>
          <a:xfrm>
            <a:off x="6248400" y="4201207"/>
            <a:ext cx="5442855" cy="2194074"/>
          </a:xfrm>
          <a:prstGeom prst="rect">
            <a:avLst/>
          </a:prstGeom>
          <a:ln>
            <a:solidFill>
              <a:schemeClr val="tx1"/>
            </a:solidFill>
          </a:ln>
        </p:spPr>
      </p:pic>
      <p:graphicFrame>
        <p:nvGraphicFramePr>
          <p:cNvPr id="13" name="Table 12">
            <a:extLst>
              <a:ext uri="{FF2B5EF4-FFF2-40B4-BE49-F238E27FC236}">
                <a16:creationId xmlns:a16="http://schemas.microsoft.com/office/drawing/2014/main" id="{7E4957BF-849F-35D1-8103-6911FC614365}"/>
              </a:ext>
            </a:extLst>
          </p:cNvPr>
          <p:cNvGraphicFramePr>
            <a:graphicFrameLocks noGrp="1"/>
          </p:cNvGraphicFramePr>
          <p:nvPr>
            <p:extLst>
              <p:ext uri="{D42A27DB-BD31-4B8C-83A1-F6EECF244321}">
                <p14:modId xmlns:p14="http://schemas.microsoft.com/office/powerpoint/2010/main" val="1740421176"/>
              </p:ext>
            </p:extLst>
          </p:nvPr>
        </p:nvGraphicFramePr>
        <p:xfrm>
          <a:off x="500743" y="2542746"/>
          <a:ext cx="11189124" cy="1253428"/>
        </p:xfrm>
        <a:graphic>
          <a:graphicData uri="http://schemas.openxmlformats.org/drawingml/2006/table">
            <a:tbl>
              <a:tblPr firstRow="1" firstCol="1" bandRow="1"/>
              <a:tblGrid>
                <a:gridCol w="848510">
                  <a:extLst>
                    <a:ext uri="{9D8B030D-6E8A-4147-A177-3AD203B41FA5}">
                      <a16:colId xmlns:a16="http://schemas.microsoft.com/office/drawing/2014/main" val="402624967"/>
                    </a:ext>
                  </a:extLst>
                </a:gridCol>
                <a:gridCol w="1055969">
                  <a:extLst>
                    <a:ext uri="{9D8B030D-6E8A-4147-A177-3AD203B41FA5}">
                      <a16:colId xmlns:a16="http://schemas.microsoft.com/office/drawing/2014/main" val="2170554229"/>
                    </a:ext>
                  </a:extLst>
                </a:gridCol>
                <a:gridCol w="1014828">
                  <a:extLst>
                    <a:ext uri="{9D8B030D-6E8A-4147-A177-3AD203B41FA5}">
                      <a16:colId xmlns:a16="http://schemas.microsoft.com/office/drawing/2014/main" val="1101822894"/>
                    </a:ext>
                  </a:extLst>
                </a:gridCol>
                <a:gridCol w="857341">
                  <a:extLst>
                    <a:ext uri="{9D8B030D-6E8A-4147-A177-3AD203B41FA5}">
                      <a16:colId xmlns:a16="http://schemas.microsoft.com/office/drawing/2014/main" val="2114670689"/>
                    </a:ext>
                  </a:extLst>
                </a:gridCol>
                <a:gridCol w="979714">
                  <a:extLst>
                    <a:ext uri="{9D8B030D-6E8A-4147-A177-3AD203B41FA5}">
                      <a16:colId xmlns:a16="http://schemas.microsoft.com/office/drawing/2014/main" val="1619889010"/>
                    </a:ext>
                  </a:extLst>
                </a:gridCol>
                <a:gridCol w="1097716">
                  <a:extLst>
                    <a:ext uri="{9D8B030D-6E8A-4147-A177-3AD203B41FA5}">
                      <a16:colId xmlns:a16="http://schemas.microsoft.com/office/drawing/2014/main" val="1261111448"/>
                    </a:ext>
                  </a:extLst>
                </a:gridCol>
                <a:gridCol w="1014828">
                  <a:extLst>
                    <a:ext uri="{9D8B030D-6E8A-4147-A177-3AD203B41FA5}">
                      <a16:colId xmlns:a16="http://schemas.microsoft.com/office/drawing/2014/main" val="3951867720"/>
                    </a:ext>
                  </a:extLst>
                </a:gridCol>
                <a:gridCol w="1001114">
                  <a:extLst>
                    <a:ext uri="{9D8B030D-6E8A-4147-A177-3AD203B41FA5}">
                      <a16:colId xmlns:a16="http://schemas.microsoft.com/office/drawing/2014/main" val="2289734150"/>
                    </a:ext>
                  </a:extLst>
                </a:gridCol>
                <a:gridCol w="1477566">
                  <a:extLst>
                    <a:ext uri="{9D8B030D-6E8A-4147-A177-3AD203B41FA5}">
                      <a16:colId xmlns:a16="http://schemas.microsoft.com/office/drawing/2014/main" val="1244422638"/>
                    </a:ext>
                  </a:extLst>
                </a:gridCol>
                <a:gridCol w="1841538">
                  <a:extLst>
                    <a:ext uri="{9D8B030D-6E8A-4147-A177-3AD203B41FA5}">
                      <a16:colId xmlns:a16="http://schemas.microsoft.com/office/drawing/2014/main" val="1533316604"/>
                    </a:ext>
                  </a:extLst>
                </a:gridCol>
              </a:tblGrid>
              <a:tr h="410814">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Filter Type</a:t>
                      </a:r>
                      <a:endParaRPr kumimoji="0" lang="en-US" sz="1800" b="0" i="0" u="none" strike="noStrike" kern="1200" cap="none" spc="0" normalizeH="0" baseline="0" noProof="0" dirty="0">
                        <a:ln>
                          <a:noFill/>
                        </a:ln>
                        <a:solidFill>
                          <a:srgbClr val="081931"/>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349"/>
                    </a:solidFill>
                  </a:tcPr>
                </a:tc>
                <a:tc>
                  <a:txBody>
                    <a:bodyPr/>
                    <a:lstStyle/>
                    <a:p>
                      <a:pPr marL="0" marR="0" indent="0" algn="ctr">
                        <a:lnSpc>
                          <a:spcPts val="1400"/>
                        </a:lnSpc>
                        <a:spcBef>
                          <a:spcPts val="600"/>
                        </a:spcBef>
                        <a:spcAft>
                          <a:spcPts val="600"/>
                        </a:spcAft>
                      </a:pPr>
                      <a:r>
                        <a:rPr lang="en-US" sz="1200" b="1" dirty="0">
                          <a:solidFill>
                            <a:srgbClr val="FFFFFF"/>
                          </a:solidFill>
                          <a:effectLst/>
                          <a:latin typeface="Aptos Narrow" panose="020B0004020202020204" pitchFamily="34" charset="0"/>
                          <a:ea typeface="Times New Roman" panose="02020603050405020304" pitchFamily="18" charset="0"/>
                          <a:cs typeface="Times New Roman" panose="02020603050405020304" pitchFamily="18" charset="0"/>
                        </a:rPr>
                        <a:t>Test Item ID</a:t>
                      </a:r>
                      <a:endParaRPr lang="en-US" sz="1800" dirty="0">
                        <a:effectLst/>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349"/>
                    </a:solidFill>
                  </a:tcPr>
                </a:tc>
                <a:tc>
                  <a:txBody>
                    <a:bodyPr/>
                    <a:lstStyle/>
                    <a:p>
                      <a:pPr marL="0" marR="0" indent="0" algn="ctr">
                        <a:lnSpc>
                          <a:spcPts val="1400"/>
                        </a:lnSpc>
                        <a:spcBef>
                          <a:spcPts val="600"/>
                        </a:spcBef>
                        <a:spcAft>
                          <a:spcPts val="600"/>
                        </a:spcAft>
                      </a:pPr>
                      <a:r>
                        <a:rPr lang="en-US" sz="1200" b="1" dirty="0">
                          <a:solidFill>
                            <a:srgbClr val="FFFFFF"/>
                          </a:solidFill>
                          <a:effectLst/>
                          <a:latin typeface="Aptos Narrow" panose="020B0004020202020204" pitchFamily="34" charset="0"/>
                          <a:ea typeface="Times New Roman" panose="02020603050405020304" pitchFamily="18" charset="0"/>
                          <a:cs typeface="Times New Roman" panose="02020603050405020304" pitchFamily="18" charset="0"/>
                        </a:rPr>
                        <a:t>Source ID</a:t>
                      </a:r>
                      <a:endParaRPr lang="en-US" sz="1800" dirty="0">
                        <a:effectLst/>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349"/>
                    </a:solidFill>
                  </a:tcPr>
                </a:tc>
                <a:tc>
                  <a:txBody>
                    <a:bodyPr/>
                    <a:lstStyle/>
                    <a:p>
                      <a:pPr marL="0" marR="0" indent="0" algn="ctr">
                        <a:lnSpc>
                          <a:spcPts val="1400"/>
                        </a:lnSpc>
                        <a:spcBef>
                          <a:spcPts val="600"/>
                        </a:spcBef>
                        <a:spcAft>
                          <a:spcPts val="600"/>
                        </a:spcAft>
                      </a:pPr>
                      <a:r>
                        <a:rPr lang="en-US" sz="1200" b="1" dirty="0">
                          <a:solidFill>
                            <a:srgbClr val="FFFFFF"/>
                          </a:solidFill>
                          <a:effectLst/>
                          <a:latin typeface="Aptos Narrow" panose="020B0004020202020204" pitchFamily="34" charset="0"/>
                          <a:ea typeface="Times New Roman" panose="02020603050405020304" pitchFamily="18" charset="0"/>
                          <a:cs typeface="Times New Roman" panose="02020603050405020304" pitchFamily="18" charset="0"/>
                        </a:rPr>
                        <a:t>Horizontal Offset (m)</a:t>
                      </a:r>
                      <a:endParaRPr lang="en-US" sz="1800" dirty="0">
                        <a:effectLst/>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349"/>
                    </a:solidFill>
                  </a:tcPr>
                </a:tc>
                <a:tc>
                  <a:txBody>
                    <a:bodyPr/>
                    <a:lstStyle/>
                    <a:p>
                      <a:pPr marL="0" marR="0" indent="0" algn="ctr">
                        <a:lnSpc>
                          <a:spcPts val="1400"/>
                        </a:lnSpc>
                        <a:spcBef>
                          <a:spcPts val="600"/>
                        </a:spcBef>
                        <a:spcAft>
                          <a:spcPts val="600"/>
                        </a:spcAft>
                      </a:pPr>
                      <a:r>
                        <a:rPr lang="en-US" sz="1200" b="1" dirty="0">
                          <a:solidFill>
                            <a:srgbClr val="FFFFFF"/>
                          </a:solidFill>
                          <a:effectLst/>
                          <a:latin typeface="Aptos Narrow" panose="020B0004020202020204" pitchFamily="34" charset="0"/>
                          <a:ea typeface="Times New Roman" panose="02020603050405020304" pitchFamily="18" charset="0"/>
                          <a:cs typeface="Times New Roman" panose="02020603050405020304" pitchFamily="18" charset="0"/>
                        </a:rPr>
                        <a:t>Fit            Depth (m)</a:t>
                      </a:r>
                      <a:endParaRPr lang="en-US" sz="1800" dirty="0">
                        <a:effectLst/>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349"/>
                    </a:solidFill>
                  </a:tcPr>
                </a:tc>
                <a:tc>
                  <a:txBody>
                    <a:bodyPr/>
                    <a:lstStyle/>
                    <a:p>
                      <a:pPr marL="0" marR="0" indent="0" algn="ctr">
                        <a:lnSpc>
                          <a:spcPts val="1400"/>
                        </a:lnSpc>
                        <a:spcBef>
                          <a:spcPts val="600"/>
                        </a:spcBef>
                        <a:spcAft>
                          <a:spcPts val="600"/>
                        </a:spcAft>
                      </a:pPr>
                      <a:r>
                        <a:rPr lang="en-US" sz="1200" b="1" dirty="0">
                          <a:solidFill>
                            <a:srgbClr val="FFFFFF"/>
                          </a:solidFill>
                          <a:effectLst/>
                          <a:latin typeface="Aptos Narrow" panose="020B0004020202020204" pitchFamily="34" charset="0"/>
                          <a:ea typeface="Times New Roman" panose="02020603050405020304" pitchFamily="18" charset="0"/>
                          <a:cs typeface="Times New Roman" panose="02020603050405020304" pitchFamily="18" charset="0"/>
                        </a:rPr>
                        <a:t>Vertical    Offset (m)</a:t>
                      </a:r>
                      <a:endParaRPr lang="en-US" sz="1800" dirty="0">
                        <a:effectLst/>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349"/>
                    </a:solidFill>
                  </a:tcPr>
                </a:tc>
                <a:tc>
                  <a:txBody>
                    <a:bodyPr/>
                    <a:lstStyle/>
                    <a:p>
                      <a:pPr marL="0" marR="0" indent="0" algn="ctr">
                        <a:lnSpc>
                          <a:spcPts val="1400"/>
                        </a:lnSpc>
                        <a:spcBef>
                          <a:spcPts val="600"/>
                        </a:spcBef>
                        <a:spcAft>
                          <a:spcPts val="600"/>
                        </a:spcAft>
                      </a:pPr>
                      <a:r>
                        <a:rPr lang="en-US" sz="1200" b="1" dirty="0">
                          <a:solidFill>
                            <a:srgbClr val="FFFFFF"/>
                          </a:solidFill>
                          <a:effectLst/>
                          <a:latin typeface="Aptos Narrow" panose="020B0004020202020204" pitchFamily="34" charset="0"/>
                          <a:ea typeface="Times New Roman" panose="02020603050405020304" pitchFamily="18" charset="0"/>
                          <a:cs typeface="Times New Roman" panose="02020603050405020304" pitchFamily="18" charset="0"/>
                        </a:rPr>
                        <a:t>Fit Coherence</a:t>
                      </a:r>
                      <a:endParaRPr lang="en-US" sz="1800" dirty="0">
                        <a:effectLst/>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349"/>
                    </a:solidFill>
                  </a:tcPr>
                </a:tc>
                <a:tc>
                  <a:txBody>
                    <a:bodyPr/>
                    <a:lstStyle/>
                    <a:p>
                      <a:pPr marL="0" marR="0" indent="0" algn="ctr">
                        <a:lnSpc>
                          <a:spcPts val="1400"/>
                        </a:lnSpc>
                        <a:spcBef>
                          <a:spcPts val="600"/>
                        </a:spcBef>
                        <a:spcAft>
                          <a:spcPts val="600"/>
                        </a:spcAft>
                      </a:pPr>
                      <a:r>
                        <a:rPr lang="en-US" sz="1200" b="1" dirty="0">
                          <a:solidFill>
                            <a:srgbClr val="FFFFFF"/>
                          </a:solidFill>
                          <a:effectLst/>
                          <a:latin typeface="Aptos Narrow" panose="020B0004020202020204" pitchFamily="34" charset="0"/>
                          <a:ea typeface="Times New Roman" panose="02020603050405020304" pitchFamily="18" charset="0"/>
                          <a:cs typeface="Times New Roman" panose="02020603050405020304" pitchFamily="18" charset="0"/>
                        </a:rPr>
                        <a:t>Confidence (Match)</a:t>
                      </a:r>
                      <a:endParaRPr lang="en-US" sz="1800" dirty="0">
                        <a:effectLst/>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349"/>
                    </a:solidFill>
                  </a:tcPr>
                </a:tc>
                <a:tc>
                  <a:txBody>
                    <a:bodyPr/>
                    <a:lstStyle/>
                    <a:p>
                      <a:pPr marL="0" marR="0" indent="0" algn="ctr">
                        <a:lnSpc>
                          <a:spcPts val="1400"/>
                        </a:lnSpc>
                        <a:spcBef>
                          <a:spcPts val="600"/>
                        </a:spcBef>
                        <a:spcAft>
                          <a:spcPts val="600"/>
                        </a:spcAft>
                      </a:pPr>
                      <a:r>
                        <a:rPr lang="en-US" sz="1200" b="1" dirty="0">
                          <a:solidFill>
                            <a:srgbClr val="FFFFFF"/>
                          </a:solidFill>
                          <a:effectLst/>
                          <a:latin typeface="Aptos Narrow" panose="020B0004020202020204" pitchFamily="34" charset="0"/>
                          <a:ea typeface="Times New Roman" panose="02020603050405020304" pitchFamily="18" charset="0"/>
                          <a:cs typeface="Times New Roman" panose="02020603050405020304" pitchFamily="18" charset="0"/>
                        </a:rPr>
                        <a:t>Best Matching Library Item</a:t>
                      </a:r>
                      <a:endParaRPr lang="en-US" sz="1800" dirty="0">
                        <a:effectLst/>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349"/>
                    </a:solidFill>
                  </a:tcPr>
                </a:tc>
                <a:tc>
                  <a:txBody>
                    <a:bodyPr/>
                    <a:lstStyle/>
                    <a:p>
                      <a:pPr marL="0" marR="0" indent="0" algn="ctr">
                        <a:lnSpc>
                          <a:spcPts val="1400"/>
                        </a:lnSpc>
                        <a:spcBef>
                          <a:spcPts val="600"/>
                        </a:spcBef>
                        <a:spcAft>
                          <a:spcPts val="600"/>
                        </a:spcAft>
                      </a:pPr>
                      <a:r>
                        <a:rPr lang="en-US" sz="1200" b="1" dirty="0">
                          <a:solidFill>
                            <a:srgbClr val="FFFFFF"/>
                          </a:solidFill>
                          <a:effectLst/>
                          <a:latin typeface="Aptos Narrow" panose="020B0004020202020204" pitchFamily="34" charset="0"/>
                          <a:ea typeface="Times New Roman" panose="02020603050405020304" pitchFamily="18" charset="0"/>
                          <a:cs typeface="Times New Roman" panose="02020603050405020304" pitchFamily="18" charset="0"/>
                        </a:rPr>
                        <a:t>Result</a:t>
                      </a:r>
                      <a:endParaRPr lang="en-US" sz="1200" b="1" dirty="0">
                        <a:effectLst/>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349"/>
                    </a:solidFill>
                  </a:tcPr>
                </a:tc>
                <a:extLst>
                  <a:ext uri="{0D108BD9-81ED-4DB2-BD59-A6C34878D82A}">
                    <a16:rowId xmlns:a16="http://schemas.microsoft.com/office/drawing/2014/main" val="3452830677"/>
                  </a:ext>
                </a:extLst>
              </a:tr>
              <a:tr h="410814">
                <a:tc>
                  <a:txBody>
                    <a:bodyPr/>
                    <a:lstStyle/>
                    <a:p>
                      <a:pPr marL="0" marR="0" indent="0" algn="ctr">
                        <a:lnSpc>
                          <a:spcPts val="1400"/>
                        </a:lnSpc>
                        <a:spcBef>
                          <a:spcPts val="600"/>
                        </a:spcBef>
                        <a:spcAft>
                          <a:spcPts val="600"/>
                        </a:spcAft>
                      </a:pPr>
                      <a:r>
                        <a:rPr lang="en-US" sz="12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Unfiltered</a:t>
                      </a:r>
                      <a:endParaRPr lang="en-US" sz="1800" b="1" dirty="0">
                        <a:effectLst/>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indent="0" algn="ctr">
                        <a:lnSpc>
                          <a:spcPts val="1400"/>
                        </a:lnSpc>
                        <a:spcBef>
                          <a:spcPts val="600"/>
                        </a:spcBef>
                        <a:spcAft>
                          <a:spcPts val="600"/>
                        </a:spcAft>
                      </a:pPr>
                      <a:r>
                        <a:rPr lang="en-US" sz="12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P20_PLT_08A</a:t>
                      </a:r>
                      <a:endParaRPr lang="en-US" sz="1800" dirty="0">
                        <a:effectLst/>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NCF-00453</a:t>
                      </a:r>
                      <a:endParaRPr kumimoji="0" lang="en-US" sz="1800" b="0" i="0" u="none" strike="noStrike" kern="1200" cap="none" spc="0" normalizeH="0" baseline="0" noProof="0" dirty="0">
                        <a:ln>
                          <a:noFill/>
                        </a:ln>
                        <a:solidFill>
                          <a:srgbClr val="081931"/>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0.05</a:t>
                      </a:r>
                      <a:endParaRPr kumimoji="0" lang="en-US" sz="1800" b="0" i="0" u="none" strike="noStrike" kern="1200" cap="none" spc="0" normalizeH="0" baseline="0" noProof="0" dirty="0">
                        <a:ln>
                          <a:noFill/>
                        </a:ln>
                        <a:solidFill>
                          <a:srgbClr val="081931"/>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0.58</a:t>
                      </a:r>
                      <a:endParaRPr kumimoji="0" lang="en-US" sz="1800" b="0" i="0" u="none" strike="noStrike" kern="1200" cap="none" spc="0" normalizeH="0" baseline="0" noProof="0" dirty="0">
                        <a:ln>
                          <a:noFill/>
                        </a:ln>
                        <a:solidFill>
                          <a:srgbClr val="081931"/>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0.33</a:t>
                      </a:r>
                      <a:endParaRPr kumimoji="0" lang="en-US" sz="1800" b="0" i="0" u="none" strike="noStrike" kern="1200" cap="none" spc="0" normalizeH="0" baseline="0" noProof="0" dirty="0">
                        <a:ln>
                          <a:noFill/>
                        </a:ln>
                        <a:solidFill>
                          <a:srgbClr val="FF0000"/>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0.93085</a:t>
                      </a:r>
                      <a:endParaRPr kumimoji="0" lang="en-US" sz="1800" b="0" i="0" u="none" strike="noStrike" kern="1200" cap="none" spc="0" normalizeH="0" baseline="0" noProof="0" dirty="0">
                        <a:ln>
                          <a:noFill/>
                        </a:ln>
                        <a:solidFill>
                          <a:srgbClr val="081931"/>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0.8086</a:t>
                      </a:r>
                      <a:endParaRPr kumimoji="0" lang="en-US" sz="1800" b="0" i="0" u="none" strike="noStrike" kern="1200" cap="none" spc="0" normalizeH="0" baseline="0" noProof="0" dirty="0">
                        <a:ln>
                          <a:noFill/>
                        </a:ln>
                        <a:solidFill>
                          <a:srgbClr val="FF0000"/>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Medium ISO80</a:t>
                      </a:r>
                      <a:endParaRPr kumimoji="0" lang="en-US" sz="1800" b="0" i="0" u="none" strike="noStrike" kern="1200" cap="none" spc="0" normalizeH="0" baseline="0" noProof="0" dirty="0">
                        <a:ln>
                          <a:noFill/>
                        </a:ln>
                        <a:solidFill>
                          <a:srgbClr val="081931"/>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Non-TOI (Low Confidence) &amp; Vertical Offset Fail</a:t>
                      </a:r>
                      <a:endParaRPr kumimoji="0" lang="en-US" sz="1800" b="0" i="0" u="none" strike="noStrike" kern="1200" cap="none" spc="0" normalizeH="0" baseline="0" noProof="0" dirty="0">
                        <a:ln>
                          <a:noFill/>
                        </a:ln>
                        <a:solidFill>
                          <a:srgbClr val="FF0000"/>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2833250791"/>
                  </a:ext>
                </a:extLst>
              </a:tr>
              <a:tr h="215971">
                <a:tc>
                  <a:txBody>
                    <a:bodyPr/>
                    <a:lstStyle/>
                    <a:p>
                      <a:pPr marL="0" marR="0" indent="0" algn="ctr">
                        <a:lnSpc>
                          <a:spcPts val="1400"/>
                        </a:lnSpc>
                        <a:spcBef>
                          <a:spcPts val="600"/>
                        </a:spcBef>
                        <a:spcAft>
                          <a:spcPts val="600"/>
                        </a:spcAft>
                      </a:pPr>
                      <a:endParaRPr lang="en-US" sz="12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endParaRPr>
                    </a:p>
                    <a:p>
                      <a:pPr marL="0" marR="0" indent="0" algn="ctr">
                        <a:lnSpc>
                          <a:spcPts val="1400"/>
                        </a:lnSpc>
                        <a:spcBef>
                          <a:spcPts val="0"/>
                        </a:spcBef>
                        <a:spcAft>
                          <a:spcPts val="600"/>
                        </a:spcAft>
                      </a:pPr>
                      <a:r>
                        <a:rPr lang="en-US" sz="12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Filtered</a:t>
                      </a:r>
                      <a:endParaRPr lang="en-US" sz="1800" b="1" dirty="0">
                        <a:effectLst/>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indent="0" algn="ctr">
                        <a:lnSpc>
                          <a:spcPts val="1400"/>
                        </a:lnSpc>
                        <a:spcBef>
                          <a:spcPts val="600"/>
                        </a:spcBef>
                        <a:spcAft>
                          <a:spcPts val="600"/>
                        </a:spcAft>
                      </a:pPr>
                      <a:r>
                        <a:rPr lang="en-US" sz="12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P20_PLT_08A</a:t>
                      </a:r>
                      <a:endParaRPr lang="en-US" sz="1800" dirty="0">
                        <a:effectLst/>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SU01-00346</a:t>
                      </a:r>
                      <a:endParaRPr kumimoji="0" lang="en-US" sz="1800" b="0" i="0" u="none" strike="noStrike" kern="1200" cap="none" spc="0" normalizeH="0" baseline="0" noProof="0" dirty="0">
                        <a:ln>
                          <a:noFill/>
                        </a:ln>
                        <a:solidFill>
                          <a:srgbClr val="081931"/>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0.04</a:t>
                      </a:r>
                      <a:endParaRPr kumimoji="0" lang="en-US" sz="1800" b="0" i="0" u="none" strike="noStrike" kern="1200" cap="none" spc="0" normalizeH="0" baseline="0" noProof="0" dirty="0">
                        <a:ln>
                          <a:noFill/>
                        </a:ln>
                        <a:solidFill>
                          <a:srgbClr val="081931"/>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0.37</a:t>
                      </a:r>
                      <a:endParaRPr kumimoji="0" lang="en-US" sz="1800" b="0" i="0" u="none" strike="noStrike" kern="1200" cap="none" spc="0" normalizeH="0" baseline="0" noProof="0" dirty="0">
                        <a:ln>
                          <a:noFill/>
                        </a:ln>
                        <a:solidFill>
                          <a:srgbClr val="081931"/>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B05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0.12</a:t>
                      </a:r>
                      <a:endParaRPr kumimoji="0" lang="en-US" sz="1800" b="0" i="0" u="none" strike="noStrike" kern="1200" cap="none" spc="0" normalizeH="0" baseline="0" noProof="0" dirty="0">
                        <a:ln>
                          <a:noFill/>
                        </a:ln>
                        <a:solidFill>
                          <a:srgbClr val="00B050"/>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0.91815</a:t>
                      </a:r>
                      <a:endParaRPr kumimoji="0" lang="en-US" sz="1800" b="0" i="0" u="none" strike="noStrike" kern="1200" cap="none" spc="0" normalizeH="0" baseline="0" noProof="0" dirty="0">
                        <a:ln>
                          <a:noFill/>
                        </a:ln>
                        <a:solidFill>
                          <a:srgbClr val="081931"/>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B05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0.8857</a:t>
                      </a:r>
                      <a:endParaRPr kumimoji="0" lang="en-US" sz="1800" b="0" i="0" u="none" strike="noStrike" kern="1200" cap="none" spc="0" normalizeH="0" baseline="0" noProof="0" dirty="0">
                        <a:ln>
                          <a:noFill/>
                        </a:ln>
                        <a:solidFill>
                          <a:srgbClr val="00B050"/>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37mm Projectile M74</a:t>
                      </a:r>
                      <a:endParaRPr kumimoji="0" lang="en-US" sz="1800" b="0" i="0" u="none" strike="noStrike" kern="1200" cap="none" spc="0" normalizeH="0" baseline="0" noProof="0" dirty="0">
                        <a:ln>
                          <a:noFill/>
                        </a:ln>
                        <a:solidFill>
                          <a:srgbClr val="081931"/>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lvl="0" indent="0" algn="ctr" defTabSz="914286" rtl="0" eaLnBrk="1" fontAlgn="auto" latinLnBrk="0" hangingPunct="1">
                        <a:lnSpc>
                          <a:spcPts val="14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B05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TOI (meets all criteria) </a:t>
                      </a:r>
                      <a:endParaRPr kumimoji="0" lang="en-US" sz="1800" b="0" i="0" u="none" strike="noStrike" kern="1200" cap="none" spc="0" normalizeH="0" baseline="0" noProof="0" dirty="0">
                        <a:ln>
                          <a:noFill/>
                        </a:ln>
                        <a:solidFill>
                          <a:srgbClr val="00B050"/>
                        </a:solidFill>
                        <a:effectLst/>
                        <a:uLnTx/>
                        <a:uFillTx/>
                        <a:latin typeface="Tms Rmn"/>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3418735262"/>
                  </a:ext>
                </a:extLst>
              </a:tr>
            </a:tbl>
          </a:graphicData>
        </a:graphic>
      </p:graphicFrame>
      <p:sp>
        <p:nvSpPr>
          <p:cNvPr id="14" name="TextBox 13">
            <a:extLst>
              <a:ext uri="{FF2B5EF4-FFF2-40B4-BE49-F238E27FC236}">
                <a16:creationId xmlns:a16="http://schemas.microsoft.com/office/drawing/2014/main" id="{8A898BBA-5565-C612-80F4-538A6C4B4FA1}"/>
              </a:ext>
            </a:extLst>
          </p:cNvPr>
          <p:cNvSpPr txBox="1"/>
          <p:nvPr/>
        </p:nvSpPr>
        <p:spPr>
          <a:xfrm>
            <a:off x="500746" y="3771519"/>
            <a:ext cx="5442855" cy="461665"/>
          </a:xfrm>
          <a:prstGeom prst="rect">
            <a:avLst/>
          </a:prstGeom>
          <a:noFill/>
        </p:spPr>
        <p:txBody>
          <a:bodyPr wrap="square" rtlCol="0">
            <a:spAutoFit/>
          </a:bodyPr>
          <a:lstStyle/>
          <a:p>
            <a:pPr algn="ctr"/>
            <a:r>
              <a:rPr lang="en-US" b="1" u="sng" dirty="0">
                <a:solidFill>
                  <a:srgbClr val="081931"/>
                </a:solidFill>
              </a:rPr>
              <a:t>Non-Coherence Filtered Polarizabilities</a:t>
            </a:r>
          </a:p>
        </p:txBody>
      </p:sp>
      <p:pic>
        <p:nvPicPr>
          <p:cNvPr id="4" name="Picture 3" descr="Graphical user interface, chart&#10;&#10;AI-generated content may be incorrect.">
            <a:extLst>
              <a:ext uri="{FF2B5EF4-FFF2-40B4-BE49-F238E27FC236}">
                <a16:creationId xmlns:a16="http://schemas.microsoft.com/office/drawing/2014/main" id="{BC8EBDB9-A7D0-48EA-1635-5BC7517E9ACE}"/>
              </a:ext>
            </a:extLst>
          </p:cNvPr>
          <p:cNvPicPr>
            <a:picLocks noChangeAspect="1"/>
          </p:cNvPicPr>
          <p:nvPr/>
        </p:nvPicPr>
        <p:blipFill>
          <a:blip r:embed="rId4"/>
          <a:srcRect l="7215" t="-1" r="10721" b="42777"/>
          <a:stretch/>
        </p:blipFill>
        <p:spPr>
          <a:xfrm>
            <a:off x="500743" y="4199889"/>
            <a:ext cx="5665658" cy="2194074"/>
          </a:xfrm>
          <a:prstGeom prst="rect">
            <a:avLst/>
          </a:prstGeom>
          <a:ln>
            <a:solidFill>
              <a:schemeClr val="tx1"/>
            </a:solidFill>
          </a:ln>
        </p:spPr>
      </p:pic>
    </p:spTree>
    <p:extLst>
      <p:ext uri="{BB962C8B-B14F-4D97-AF65-F5344CB8AC3E}">
        <p14:creationId xmlns:p14="http://schemas.microsoft.com/office/powerpoint/2010/main" val="1779172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47FE7-8239-5A49-73A8-58DC235A6EA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0E61D55-2F86-40CE-BCC9-FCD53174348D}"/>
              </a:ext>
            </a:extLst>
          </p:cNvPr>
          <p:cNvSpPr>
            <a:spLocks noGrp="1"/>
          </p:cNvSpPr>
          <p:nvPr>
            <p:ph type="title"/>
          </p:nvPr>
        </p:nvSpPr>
        <p:spPr>
          <a:xfrm>
            <a:off x="688686" y="659351"/>
            <a:ext cx="10408805" cy="733032"/>
          </a:xfrm>
        </p:spPr>
        <p:txBody>
          <a:bodyPr/>
          <a:lstStyle/>
          <a:p>
            <a:r>
              <a:rPr lang="en-US" dirty="0">
                <a:latin typeface="+mj-lt"/>
              </a:rPr>
              <a:t>Assessment results (Cont.)</a:t>
            </a:r>
          </a:p>
        </p:txBody>
      </p:sp>
      <p:sp>
        <p:nvSpPr>
          <p:cNvPr id="11" name="Slide Number Placeholder 10">
            <a:extLst>
              <a:ext uri="{FF2B5EF4-FFF2-40B4-BE49-F238E27FC236}">
                <a16:creationId xmlns:a16="http://schemas.microsoft.com/office/drawing/2014/main" id="{2B607DDC-6CEA-2D38-750D-EC952007E92B}"/>
              </a:ext>
            </a:extLst>
          </p:cNvPr>
          <p:cNvSpPr>
            <a:spLocks noGrp="1"/>
          </p:cNvSpPr>
          <p:nvPr>
            <p:ph type="sldNum" sz="quarter" idx="11"/>
          </p:nvPr>
        </p:nvSpPr>
        <p:spPr/>
        <p:txBody>
          <a:bodyPr/>
          <a:lstStyle/>
          <a:p>
            <a:pPr marL="0" marR="0" lvl="0" indent="0" algn="r" defTabSz="1219050" rtl="0" eaLnBrk="1" fontAlgn="base" latinLnBrk="0" hangingPunct="1">
              <a:lnSpc>
                <a:spcPct val="100000"/>
              </a:lnSpc>
              <a:spcBef>
                <a:spcPct val="0"/>
              </a:spcBef>
              <a:spcAft>
                <a:spcPct val="0"/>
              </a:spcAft>
              <a:buClrTx/>
              <a:buSzTx/>
              <a:buFontTx/>
              <a:buNone/>
              <a:tabLst/>
              <a:defRPr/>
            </a:pPr>
            <a:fld id="{8A5743FA-19ED-4A9D-9D57-C0E819892670}" type="slidenum">
              <a:rPr kumimoji="0" lang="en-US" sz="700" b="0" i="0" u="none" strike="noStrike" kern="1200" cap="none" spc="0" normalizeH="0" baseline="0" noProof="0" smtClean="0">
                <a:ln>
                  <a:noFill/>
                </a:ln>
                <a:solidFill>
                  <a:prstClr val="white"/>
                </a:solidFill>
                <a:effectLst/>
                <a:uLnTx/>
                <a:uFillTx/>
                <a:latin typeface="Franklin Gothic Book"/>
                <a:ea typeface="Roboto Light" panose="02000000000000000000" pitchFamily="2" charset="0"/>
                <a:cs typeface="+mn-cs"/>
              </a:rPr>
              <a:pPr marL="0" marR="0" lvl="0" indent="0" algn="r" defTabSz="1219050" rtl="0" eaLnBrk="1" fontAlgn="base" latinLnBrk="0" hangingPunct="1">
                <a:lnSpc>
                  <a:spcPct val="100000"/>
                </a:lnSpc>
                <a:spcBef>
                  <a:spcPct val="0"/>
                </a:spcBef>
                <a:spcAft>
                  <a:spcPct val="0"/>
                </a:spcAft>
                <a:buClrTx/>
                <a:buSzTx/>
                <a:buFontTx/>
                <a:buNone/>
                <a:tabLst/>
                <a:defRPr/>
              </a:pPr>
              <a:t>12</a:t>
            </a:fld>
            <a:endParaRPr kumimoji="0" lang="en-US" sz="700" b="0" i="0" u="none" strike="noStrike" kern="1200" cap="none" spc="0" normalizeH="0" baseline="0" noProof="0" dirty="0">
              <a:ln>
                <a:noFill/>
              </a:ln>
              <a:solidFill>
                <a:prstClr val="white"/>
              </a:solidFill>
              <a:effectLst/>
              <a:uLnTx/>
              <a:uFillTx/>
              <a:latin typeface="Franklin Gothic Book"/>
              <a:ea typeface="Roboto Light" panose="02000000000000000000" pitchFamily="2" charset="0"/>
              <a:cs typeface="+mn-cs"/>
            </a:endParaRPr>
          </a:p>
        </p:txBody>
      </p:sp>
      <p:sp>
        <p:nvSpPr>
          <p:cNvPr id="3" name="TextBox 2">
            <a:extLst>
              <a:ext uri="{FF2B5EF4-FFF2-40B4-BE49-F238E27FC236}">
                <a16:creationId xmlns:a16="http://schemas.microsoft.com/office/drawing/2014/main" id="{D7DD5F58-D2C6-8897-755D-100D04E64FDA}"/>
              </a:ext>
            </a:extLst>
          </p:cNvPr>
          <p:cNvSpPr txBox="1"/>
          <p:nvPr/>
        </p:nvSpPr>
        <p:spPr>
          <a:xfrm>
            <a:off x="510470" y="1392383"/>
            <a:ext cx="11171060" cy="5016758"/>
          </a:xfrm>
          <a:prstGeom prst="rect">
            <a:avLst/>
          </a:prstGeom>
          <a:solidFill>
            <a:srgbClr val="F8F8F8">
              <a:alpha val="40000"/>
            </a:srgbClr>
          </a:solidFill>
        </p:spPr>
        <p:txBody>
          <a:bodyPr wrap="square" rtlCol="0">
            <a:spAutoFit/>
          </a:bodyPr>
          <a:lstStyle/>
          <a:p>
            <a:pPr marL="342900" indent="-342900">
              <a:buFont typeface="Wingdings" panose="05000000000000000000" pitchFamily="2" charset="2"/>
              <a:buChar char="§"/>
            </a:pPr>
            <a:r>
              <a:rPr lang="en-US" sz="2000" dirty="0"/>
              <a:t>WRT’s Testing during development of the Coherence filter indicated Confidence and Fit Coherence values </a:t>
            </a:r>
            <a:r>
              <a:rPr lang="en-US" sz="2000" b="1" u="sng" dirty="0"/>
              <a:t>should be higher</a:t>
            </a:r>
            <a:r>
              <a:rPr lang="en-US" sz="2000" dirty="0"/>
              <a:t> in filtered data.</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dirty="0"/>
              <a:t>Why were the </a:t>
            </a:r>
            <a:r>
              <a:rPr lang="en-US" sz="2000" b="1" u="sng" dirty="0"/>
              <a:t>average</a:t>
            </a:r>
            <a:r>
              <a:rPr lang="en-US" sz="2000" dirty="0"/>
              <a:t> Confidence and Fit Coherence values </a:t>
            </a:r>
            <a:r>
              <a:rPr lang="en-US" sz="2000" b="1" u="sng" dirty="0"/>
              <a:t>lower</a:t>
            </a:r>
            <a:r>
              <a:rPr lang="en-US" sz="2000" dirty="0"/>
              <a:t> in the filtered dataset from Waikoloa?</a:t>
            </a:r>
          </a:p>
          <a:p>
            <a:pPr marL="796925" lvl="1" indent="-280988">
              <a:buFont typeface="Wingdings" panose="05000000000000000000" pitchFamily="2" charset="2"/>
              <a:buChar char="Ø"/>
            </a:pPr>
            <a:r>
              <a:rPr lang="en-US" sz="2000" dirty="0"/>
              <a:t>For test items 100’ &amp; 200’ offset from powerlines, Geologic Noise (non-coherent background response) likely impacted data more than the powerline noise did.  </a:t>
            </a:r>
          </a:p>
          <a:p>
            <a:pPr marL="796925" lvl="1" indent="-282575">
              <a:buFont typeface="Wingdings" panose="05000000000000000000" pitchFamily="2" charset="2"/>
              <a:buChar char="Ø"/>
            </a:pPr>
            <a:r>
              <a:rPr lang="en-US" sz="2000" dirty="0"/>
              <a:t>For test items under powerlines, coherent noise likely impacted data more than geology did.</a:t>
            </a:r>
          </a:p>
          <a:p>
            <a:pPr marL="515938" lvl="1" indent="-282575">
              <a:buFont typeface="Wingdings" panose="05000000000000000000" pitchFamily="2" charset="2"/>
              <a:buChar char="Ø"/>
            </a:pPr>
            <a:endParaRPr lang="en-US" sz="2000" dirty="0"/>
          </a:p>
          <a:p>
            <a:pPr marL="339725" lvl="1" indent="-339725">
              <a:buFont typeface="Wingdings" panose="05000000000000000000" pitchFamily="2" charset="2"/>
              <a:buChar char="§"/>
            </a:pPr>
            <a:r>
              <a:rPr lang="en-US" sz="2000" dirty="0"/>
              <a:t>Account for geology in the coherence filter parameters?</a:t>
            </a:r>
          </a:p>
          <a:p>
            <a:pPr marL="796925" lvl="1" indent="-280988">
              <a:buFont typeface="Wingdings" panose="05000000000000000000" pitchFamily="2" charset="2"/>
              <a:buChar char="Ø"/>
            </a:pPr>
            <a:r>
              <a:rPr lang="en-US" sz="2000" dirty="0"/>
              <a:t>White River adjusted coherence filter parameters to account for elevated geology </a:t>
            </a:r>
          </a:p>
          <a:p>
            <a:pPr marL="796925" lvl="1" indent="-280988">
              <a:buFont typeface="Wingdings" panose="05000000000000000000" pitchFamily="2" charset="2"/>
              <a:buChar char="Ø"/>
            </a:pPr>
            <a:r>
              <a:rPr lang="en-US" sz="2000" dirty="0"/>
              <a:t>40 out of 40 test items still classified as TOI </a:t>
            </a:r>
          </a:p>
          <a:p>
            <a:pPr marL="796925" lvl="1" indent="-280988">
              <a:buFont typeface="Wingdings" panose="05000000000000000000" pitchFamily="2" charset="2"/>
              <a:buChar char="Ø"/>
            </a:pPr>
            <a:r>
              <a:rPr lang="en-US" sz="2000" dirty="0">
                <a:effectLst/>
                <a:ea typeface="Times New Roman" panose="02020603050405020304" pitchFamily="18" charset="0"/>
                <a:cs typeface="Aptos" panose="020B0004020202020204" pitchFamily="34" charset="0"/>
              </a:rPr>
              <a:t>Adjusting filter parameters increased the Confidence and Fit Coherence values for many of the seeds, most notably the deepest seeds that were directly beneath the powerlines.</a:t>
            </a:r>
            <a:endParaRPr lang="en-US" sz="2000" dirty="0">
              <a:effectLst/>
              <a:ea typeface="Aptos" panose="020B0004020202020204" pitchFamily="34" charset="0"/>
              <a:cs typeface="Aptos" panose="020B0004020202020204" pitchFamily="34" charset="0"/>
            </a:endParaRPr>
          </a:p>
          <a:p>
            <a:pPr marL="796925" lvl="1" indent="-280988">
              <a:buFont typeface="Wingdings" panose="05000000000000000000" pitchFamily="2" charset="2"/>
              <a:buChar char="Ø"/>
            </a:pPr>
            <a:endParaRPr lang="en-US" sz="2000" dirty="0"/>
          </a:p>
          <a:p>
            <a:pPr marL="342900" indent="-342900">
              <a:buFont typeface="Wingdings" panose="05000000000000000000" pitchFamily="2" charset="2"/>
              <a:buChar char="§"/>
            </a:pPr>
            <a:r>
              <a:rPr lang="en-US" sz="2000" dirty="0"/>
              <a:t>Filter is most beneficial for low SNR targets that are in the presence of highest coherent noise</a:t>
            </a:r>
          </a:p>
        </p:txBody>
      </p:sp>
    </p:spTree>
    <p:extLst>
      <p:ext uri="{BB962C8B-B14F-4D97-AF65-F5344CB8AC3E}">
        <p14:creationId xmlns:p14="http://schemas.microsoft.com/office/powerpoint/2010/main" val="1404519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81CCE-B5F6-C5C0-30E6-2D0822B4E49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495BA34-902A-6482-FB53-5B727E313A79}"/>
              </a:ext>
            </a:extLst>
          </p:cNvPr>
          <p:cNvSpPr>
            <a:spLocks noGrp="1"/>
          </p:cNvSpPr>
          <p:nvPr>
            <p:ph type="title"/>
          </p:nvPr>
        </p:nvSpPr>
        <p:spPr>
          <a:xfrm>
            <a:off x="688686" y="659351"/>
            <a:ext cx="10408805" cy="733032"/>
          </a:xfrm>
        </p:spPr>
        <p:txBody>
          <a:bodyPr/>
          <a:lstStyle/>
          <a:p>
            <a:r>
              <a:rPr lang="en-US" dirty="0">
                <a:latin typeface="+mj-lt"/>
              </a:rPr>
              <a:t>Assessment Conclusions</a:t>
            </a:r>
          </a:p>
        </p:txBody>
      </p:sp>
      <p:sp>
        <p:nvSpPr>
          <p:cNvPr id="11" name="Slide Number Placeholder 10">
            <a:extLst>
              <a:ext uri="{FF2B5EF4-FFF2-40B4-BE49-F238E27FC236}">
                <a16:creationId xmlns:a16="http://schemas.microsoft.com/office/drawing/2014/main" id="{E98E2768-6932-7E90-B8C7-1A28C43561FB}"/>
              </a:ext>
            </a:extLst>
          </p:cNvPr>
          <p:cNvSpPr>
            <a:spLocks noGrp="1"/>
          </p:cNvSpPr>
          <p:nvPr>
            <p:ph type="sldNum" sz="quarter" idx="11"/>
          </p:nvPr>
        </p:nvSpPr>
        <p:spPr/>
        <p:txBody>
          <a:bodyPr/>
          <a:lstStyle/>
          <a:p>
            <a:pPr marL="0" marR="0" lvl="0" indent="0" algn="r" defTabSz="1219050" rtl="0" eaLnBrk="1" fontAlgn="base" latinLnBrk="0" hangingPunct="1">
              <a:lnSpc>
                <a:spcPct val="100000"/>
              </a:lnSpc>
              <a:spcBef>
                <a:spcPct val="0"/>
              </a:spcBef>
              <a:spcAft>
                <a:spcPct val="0"/>
              </a:spcAft>
              <a:buClrTx/>
              <a:buSzTx/>
              <a:buFontTx/>
              <a:buNone/>
              <a:tabLst/>
              <a:defRPr/>
            </a:pPr>
            <a:fld id="{8A5743FA-19ED-4A9D-9D57-C0E819892670}" type="slidenum">
              <a:rPr kumimoji="0" lang="en-US" sz="700" b="0" i="0" u="none" strike="noStrike" kern="1200" cap="none" spc="0" normalizeH="0" baseline="0" noProof="0" smtClean="0">
                <a:ln>
                  <a:noFill/>
                </a:ln>
                <a:solidFill>
                  <a:prstClr val="white"/>
                </a:solidFill>
                <a:effectLst/>
                <a:uLnTx/>
                <a:uFillTx/>
                <a:latin typeface="Franklin Gothic Book"/>
                <a:ea typeface="Roboto Light" panose="02000000000000000000" pitchFamily="2" charset="0"/>
                <a:cs typeface="+mn-cs"/>
              </a:rPr>
              <a:pPr marL="0" marR="0" lvl="0" indent="0" algn="r" defTabSz="1219050" rtl="0" eaLnBrk="1" fontAlgn="base" latinLnBrk="0" hangingPunct="1">
                <a:lnSpc>
                  <a:spcPct val="100000"/>
                </a:lnSpc>
                <a:spcBef>
                  <a:spcPct val="0"/>
                </a:spcBef>
                <a:spcAft>
                  <a:spcPct val="0"/>
                </a:spcAft>
                <a:buClrTx/>
                <a:buSzTx/>
                <a:buFontTx/>
                <a:buNone/>
                <a:tabLst/>
                <a:defRPr/>
              </a:pPr>
              <a:t>13</a:t>
            </a:fld>
            <a:endParaRPr kumimoji="0" lang="en-US" sz="700" b="0" i="0" u="none" strike="noStrike" kern="1200" cap="none" spc="0" normalizeH="0" baseline="0" noProof="0" dirty="0">
              <a:ln>
                <a:noFill/>
              </a:ln>
              <a:solidFill>
                <a:prstClr val="white"/>
              </a:solidFill>
              <a:effectLst/>
              <a:uLnTx/>
              <a:uFillTx/>
              <a:latin typeface="Franklin Gothic Book"/>
              <a:ea typeface="Roboto Light" panose="02000000000000000000" pitchFamily="2" charset="0"/>
              <a:cs typeface="+mn-cs"/>
            </a:endParaRPr>
          </a:p>
        </p:txBody>
      </p:sp>
      <p:sp>
        <p:nvSpPr>
          <p:cNvPr id="2" name="TextBox 1">
            <a:extLst>
              <a:ext uri="{FF2B5EF4-FFF2-40B4-BE49-F238E27FC236}">
                <a16:creationId xmlns:a16="http://schemas.microsoft.com/office/drawing/2014/main" id="{DF943DF8-F781-7362-13F6-AA33EA92A5BA}"/>
              </a:ext>
            </a:extLst>
          </p:cNvPr>
          <p:cNvSpPr txBox="1"/>
          <p:nvPr/>
        </p:nvSpPr>
        <p:spPr>
          <a:xfrm>
            <a:off x="480362" y="1701254"/>
            <a:ext cx="5844238" cy="4678204"/>
          </a:xfrm>
          <a:prstGeom prst="rect">
            <a:avLst/>
          </a:prstGeom>
          <a:solidFill>
            <a:srgbClr val="F8F8F8">
              <a:alpha val="34902"/>
            </a:srgbClr>
          </a:solidFill>
        </p:spPr>
        <p:txBody>
          <a:bodyPr wrap="square" rtlCol="0">
            <a:spAutoFit/>
          </a:bodyPr>
          <a:lstStyle/>
          <a:p>
            <a:r>
              <a:rPr lang="en-US" sz="2000" b="1" u="sng" dirty="0"/>
              <a:t>Coherence Filter Assessment Goal:</a:t>
            </a:r>
          </a:p>
          <a:p>
            <a:r>
              <a:rPr lang="en-US" sz="1800" i="1" dirty="0">
                <a:effectLst/>
                <a:ea typeface="Times New Roman" panose="02020603050405020304" pitchFamily="18" charset="0"/>
              </a:rPr>
              <a:t>“Evaluate effectiveness of WRT</a:t>
            </a:r>
            <a:r>
              <a:rPr lang="en-US" sz="1800" i="1" dirty="0">
                <a:ea typeface="Times New Roman" panose="02020603050405020304" pitchFamily="18" charset="0"/>
              </a:rPr>
              <a:t>’s</a:t>
            </a:r>
            <a:r>
              <a:rPr lang="en-US" sz="1800" i="1" dirty="0">
                <a:effectLst/>
                <a:ea typeface="Times New Roman" panose="02020603050405020304" pitchFamily="18" charset="0"/>
              </a:rPr>
              <a:t> Coherence Filter to minimize coherent electromagnetic powerline noise without compromising the APEX’s ability to detect and classify seed items as TOIs”</a:t>
            </a:r>
          </a:p>
          <a:p>
            <a:endParaRPr lang="en-US" sz="2000" i="1" dirty="0"/>
          </a:p>
          <a:p>
            <a:r>
              <a:rPr lang="en-US" sz="2000" b="1" u="sng" dirty="0"/>
              <a:t>Assessment Conclusions:</a:t>
            </a:r>
          </a:p>
          <a:p>
            <a:r>
              <a:rPr lang="en-US" sz="1800" i="1" dirty="0">
                <a:effectLst/>
                <a:ea typeface="Times New Roman" panose="02020603050405020304" pitchFamily="18" charset="0"/>
              </a:rPr>
              <a:t>“WRT</a:t>
            </a:r>
            <a:r>
              <a:rPr lang="en-US" sz="1800" i="1" dirty="0">
                <a:ea typeface="Times New Roman" panose="02020603050405020304" pitchFamily="18" charset="0"/>
              </a:rPr>
              <a:t>’s</a:t>
            </a:r>
            <a:r>
              <a:rPr lang="en-US" sz="1800" i="1" dirty="0">
                <a:effectLst/>
                <a:ea typeface="Times New Roman" panose="02020603050405020304" pitchFamily="18" charset="0"/>
              </a:rPr>
              <a:t> Coherence Filter effectively minimized coherent electromagnetic powerline noise without compromising the APEX’s ability to detect and classify simulated munitions (test items) buried along transects as TOIs. In the assessment survey area, 100% of test items were correctly classified as TOIs.”</a:t>
            </a:r>
          </a:p>
          <a:p>
            <a:endParaRPr lang="en-US" sz="2000" i="1" dirty="0">
              <a:ea typeface="Times New Roman" panose="02020603050405020304" pitchFamily="18" charset="0"/>
            </a:endParaRPr>
          </a:p>
          <a:p>
            <a:r>
              <a:rPr lang="en-US" sz="1800" i="1" dirty="0">
                <a:effectLst/>
                <a:ea typeface="Times New Roman" panose="02020603050405020304" pitchFamily="18" charset="0"/>
              </a:rPr>
              <a:t>WRT’s Coherence Filter was applied to all APEX transect data collected during the RI at WMA Sector 16</a:t>
            </a:r>
            <a:r>
              <a:rPr lang="en-US" sz="2000" i="1" dirty="0">
                <a:effectLst/>
                <a:ea typeface="Times New Roman" panose="02020603050405020304" pitchFamily="18" charset="0"/>
              </a:rPr>
              <a:t>.</a:t>
            </a:r>
            <a:endParaRPr lang="en-US" sz="2000" i="1" dirty="0"/>
          </a:p>
        </p:txBody>
      </p:sp>
      <p:pic>
        <p:nvPicPr>
          <p:cNvPr id="8" name="Picture 7" descr="A picture containing outdoor, grass, sky, person&#10;&#10;AI-generated content may be incorrect.">
            <a:extLst>
              <a:ext uri="{FF2B5EF4-FFF2-40B4-BE49-F238E27FC236}">
                <a16:creationId xmlns:a16="http://schemas.microsoft.com/office/drawing/2014/main" id="{50671F52-CB9F-5B1B-510F-8D74879C91F0}"/>
              </a:ext>
            </a:extLst>
          </p:cNvPr>
          <p:cNvPicPr>
            <a:picLocks noChangeAspect="1"/>
          </p:cNvPicPr>
          <p:nvPr/>
        </p:nvPicPr>
        <p:blipFill>
          <a:blip r:embed="rId3"/>
          <a:srcRect l="9643" r="5993" b="654"/>
          <a:stretch/>
        </p:blipFill>
        <p:spPr>
          <a:xfrm>
            <a:off x="6324600" y="1701253"/>
            <a:ext cx="5296936" cy="4678205"/>
          </a:xfrm>
          <a:prstGeom prst="rect">
            <a:avLst/>
          </a:prstGeom>
        </p:spPr>
      </p:pic>
    </p:spTree>
    <p:extLst>
      <p:ext uri="{BB962C8B-B14F-4D97-AF65-F5344CB8AC3E}">
        <p14:creationId xmlns:p14="http://schemas.microsoft.com/office/powerpoint/2010/main" val="1132257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2ACD3-8249-9D8E-56AD-8656F8ECE8B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24ED675-AC9D-96AA-FDC9-65F2D8555CAE}"/>
              </a:ext>
            </a:extLst>
          </p:cNvPr>
          <p:cNvSpPr>
            <a:spLocks noGrp="1"/>
          </p:cNvSpPr>
          <p:nvPr>
            <p:ph type="title"/>
          </p:nvPr>
        </p:nvSpPr>
        <p:spPr>
          <a:xfrm>
            <a:off x="688686" y="659351"/>
            <a:ext cx="10408805" cy="733032"/>
          </a:xfrm>
        </p:spPr>
        <p:txBody>
          <a:bodyPr/>
          <a:lstStyle/>
          <a:p>
            <a:r>
              <a:rPr lang="en-US" dirty="0">
                <a:latin typeface="+mj-lt"/>
              </a:rPr>
              <a:t>What’s next?</a:t>
            </a:r>
          </a:p>
        </p:txBody>
      </p:sp>
      <p:sp>
        <p:nvSpPr>
          <p:cNvPr id="11" name="Slide Number Placeholder 10">
            <a:extLst>
              <a:ext uri="{FF2B5EF4-FFF2-40B4-BE49-F238E27FC236}">
                <a16:creationId xmlns:a16="http://schemas.microsoft.com/office/drawing/2014/main" id="{355E56CC-0143-EEDA-F81D-E7B17A4B55D0}"/>
              </a:ext>
            </a:extLst>
          </p:cNvPr>
          <p:cNvSpPr>
            <a:spLocks noGrp="1"/>
          </p:cNvSpPr>
          <p:nvPr>
            <p:ph type="sldNum" sz="quarter" idx="11"/>
          </p:nvPr>
        </p:nvSpPr>
        <p:spPr/>
        <p:txBody>
          <a:bodyPr/>
          <a:lstStyle/>
          <a:p>
            <a:pPr marL="0" marR="0" lvl="0" indent="0" algn="r" defTabSz="1219050" rtl="0" eaLnBrk="1" fontAlgn="base" latinLnBrk="0" hangingPunct="1">
              <a:lnSpc>
                <a:spcPct val="100000"/>
              </a:lnSpc>
              <a:spcBef>
                <a:spcPct val="0"/>
              </a:spcBef>
              <a:spcAft>
                <a:spcPct val="0"/>
              </a:spcAft>
              <a:buClrTx/>
              <a:buSzTx/>
              <a:buFontTx/>
              <a:buNone/>
              <a:tabLst/>
              <a:defRPr/>
            </a:pPr>
            <a:fld id="{8A5743FA-19ED-4A9D-9D57-C0E819892670}" type="slidenum">
              <a:rPr kumimoji="0" lang="en-US" sz="700" b="0" i="0" u="none" strike="noStrike" kern="1200" cap="none" spc="0" normalizeH="0" baseline="0" noProof="0" smtClean="0">
                <a:ln>
                  <a:noFill/>
                </a:ln>
                <a:solidFill>
                  <a:prstClr val="white"/>
                </a:solidFill>
                <a:effectLst/>
                <a:uLnTx/>
                <a:uFillTx/>
                <a:latin typeface="Franklin Gothic Book"/>
                <a:ea typeface="Roboto Light" panose="02000000000000000000" pitchFamily="2" charset="0"/>
                <a:cs typeface="+mn-cs"/>
              </a:rPr>
              <a:pPr marL="0" marR="0" lvl="0" indent="0" algn="r" defTabSz="1219050" rtl="0" eaLnBrk="1" fontAlgn="base" latinLnBrk="0" hangingPunct="1">
                <a:lnSpc>
                  <a:spcPct val="100000"/>
                </a:lnSpc>
                <a:spcBef>
                  <a:spcPct val="0"/>
                </a:spcBef>
                <a:spcAft>
                  <a:spcPct val="0"/>
                </a:spcAft>
                <a:buClrTx/>
                <a:buSzTx/>
                <a:buFontTx/>
                <a:buNone/>
                <a:tabLst/>
                <a:defRPr/>
              </a:pPr>
              <a:t>14</a:t>
            </a:fld>
            <a:endParaRPr kumimoji="0" lang="en-US" sz="700" b="0" i="0" u="none" strike="noStrike" kern="1200" cap="none" spc="0" normalizeH="0" baseline="0" noProof="0" dirty="0">
              <a:ln>
                <a:noFill/>
              </a:ln>
              <a:solidFill>
                <a:prstClr val="white"/>
              </a:solidFill>
              <a:effectLst/>
              <a:uLnTx/>
              <a:uFillTx/>
              <a:latin typeface="Franklin Gothic Book"/>
              <a:ea typeface="Roboto Light" panose="02000000000000000000" pitchFamily="2" charset="0"/>
              <a:cs typeface="+mn-cs"/>
            </a:endParaRPr>
          </a:p>
        </p:txBody>
      </p:sp>
      <p:sp>
        <p:nvSpPr>
          <p:cNvPr id="2" name="TextBox 1">
            <a:extLst>
              <a:ext uri="{FF2B5EF4-FFF2-40B4-BE49-F238E27FC236}">
                <a16:creationId xmlns:a16="http://schemas.microsoft.com/office/drawing/2014/main" id="{D32FE4F6-6688-B648-D873-B5506B5BE3F8}"/>
              </a:ext>
            </a:extLst>
          </p:cNvPr>
          <p:cNvSpPr txBox="1"/>
          <p:nvPr/>
        </p:nvSpPr>
        <p:spPr>
          <a:xfrm>
            <a:off x="491249" y="1754120"/>
            <a:ext cx="5310838" cy="4401205"/>
          </a:xfrm>
          <a:prstGeom prst="rect">
            <a:avLst/>
          </a:prstGeom>
          <a:solidFill>
            <a:srgbClr val="F8F8F8">
              <a:alpha val="34902"/>
            </a:srgbClr>
          </a:solidFill>
        </p:spPr>
        <p:txBody>
          <a:bodyPr wrap="square" rtlCol="0">
            <a:spAutoFit/>
          </a:bodyPr>
          <a:lstStyle/>
          <a:p>
            <a:r>
              <a:rPr lang="en-US" sz="2000" b="1" u="sng" dirty="0"/>
              <a:t>WMA Sector 16 RI:</a:t>
            </a:r>
          </a:p>
          <a:p>
            <a:pPr marL="342900" indent="-342900">
              <a:buFont typeface="Wingdings" panose="05000000000000000000" pitchFamily="2" charset="2"/>
              <a:buChar char="§"/>
            </a:pPr>
            <a:r>
              <a:rPr lang="en-US" sz="2000" dirty="0"/>
              <a:t>Evaluate the effectiveness of coherence filtering on APEX data collected in Grids in areas affected by powerline noise.</a:t>
            </a:r>
          </a:p>
          <a:p>
            <a:endParaRPr lang="en-US" sz="2000" i="1" dirty="0"/>
          </a:p>
          <a:p>
            <a:r>
              <a:rPr lang="en-US" sz="2000" b="1" u="sng" dirty="0"/>
              <a:t>Beyond Waikoloa?:</a:t>
            </a:r>
          </a:p>
          <a:p>
            <a:pPr marL="342900" indent="-342900">
              <a:buFont typeface="Wingdings" panose="05000000000000000000" pitchFamily="2" charset="2"/>
              <a:buChar char="§"/>
            </a:pPr>
            <a:r>
              <a:rPr lang="en-US" sz="2000" dirty="0"/>
              <a:t>Evaluate filter effectiveness at other sites affected by powerlines with different noise characteristics?</a:t>
            </a:r>
            <a:r>
              <a:rPr lang="en-US" sz="2000" b="1" u="sng" dirty="0"/>
              <a:t> </a:t>
            </a:r>
          </a:p>
          <a:p>
            <a:pPr marL="342900" indent="-342900">
              <a:buFont typeface="Wingdings" panose="05000000000000000000" pitchFamily="2" charset="2"/>
              <a:buChar char="§"/>
            </a:pPr>
            <a:endParaRPr lang="en-US" sz="2000" b="1" u="sng" dirty="0"/>
          </a:p>
          <a:p>
            <a:pPr marL="342900" indent="-342900">
              <a:buFont typeface="Wingdings" panose="05000000000000000000" pitchFamily="2" charset="2"/>
              <a:buChar char="§"/>
            </a:pPr>
            <a:r>
              <a:rPr lang="en-US" sz="2000" dirty="0"/>
              <a:t>Can general principals behind coherence filter be applied to filtering other types of noise? Geology? Etc.?</a:t>
            </a:r>
          </a:p>
          <a:p>
            <a:pPr marL="342900" indent="-342900">
              <a:buFont typeface="Wingdings" panose="05000000000000000000" pitchFamily="2" charset="2"/>
              <a:buChar char="§"/>
            </a:pPr>
            <a:endParaRPr lang="en-US" sz="2000" dirty="0"/>
          </a:p>
        </p:txBody>
      </p:sp>
      <p:pic>
        <p:nvPicPr>
          <p:cNvPr id="4" name="Picture 3" descr="A picture containing sky, outdoor, water, ground&#10;&#10;AI-generated content may be incorrect.">
            <a:extLst>
              <a:ext uri="{FF2B5EF4-FFF2-40B4-BE49-F238E27FC236}">
                <a16:creationId xmlns:a16="http://schemas.microsoft.com/office/drawing/2014/main" id="{49760251-AF8A-D7AD-EA08-796F17C63212}"/>
              </a:ext>
            </a:extLst>
          </p:cNvPr>
          <p:cNvPicPr>
            <a:picLocks noChangeAspect="1"/>
          </p:cNvPicPr>
          <p:nvPr/>
        </p:nvPicPr>
        <p:blipFill>
          <a:blip r:embed="rId3"/>
          <a:srcRect l="847" r="1"/>
          <a:stretch/>
        </p:blipFill>
        <p:spPr>
          <a:xfrm>
            <a:off x="5802087" y="1754120"/>
            <a:ext cx="5818550" cy="4401205"/>
          </a:xfrm>
          <a:prstGeom prst="rect">
            <a:avLst/>
          </a:prstGeom>
        </p:spPr>
      </p:pic>
    </p:spTree>
    <p:extLst>
      <p:ext uri="{BB962C8B-B14F-4D97-AF65-F5344CB8AC3E}">
        <p14:creationId xmlns:p14="http://schemas.microsoft.com/office/powerpoint/2010/main" val="3929286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road, red&#10;&#10;Description automatically generated">
            <a:extLst>
              <a:ext uri="{FF2B5EF4-FFF2-40B4-BE49-F238E27FC236}">
                <a16:creationId xmlns:a16="http://schemas.microsoft.com/office/drawing/2014/main" id="{B16CF914-B332-4CAF-8668-EF7692A61D63}"/>
              </a:ext>
            </a:extLst>
          </p:cNvPr>
          <p:cNvPicPr>
            <a:picLocks noGrp="1" noChangeAspect="1"/>
          </p:cNvPicPr>
          <p:nvPr>
            <p:ph type="pic" sz="quarter" idx="15"/>
          </p:nvPr>
        </p:nvPicPr>
        <p:blipFill rotWithShape="1">
          <a:blip r:embed="rId3" cstate="print">
            <a:alphaModFix amt="47000"/>
            <a:extLst>
              <a:ext uri="{28A0092B-C50C-407E-A947-70E740481C1C}">
                <a14:useLocalDpi xmlns:a14="http://schemas.microsoft.com/office/drawing/2010/main"/>
              </a:ext>
            </a:extLst>
          </a:blip>
          <a:srcRect/>
          <a:stretch/>
        </p:blipFill>
        <p:spPr>
          <a:xfrm>
            <a:off x="5" y="0"/>
            <a:ext cx="12191995" cy="6858000"/>
          </a:xfrm>
        </p:spPr>
      </p:pic>
      <p:sp>
        <p:nvSpPr>
          <p:cNvPr id="23" name="Title 22">
            <a:extLst>
              <a:ext uri="{FF2B5EF4-FFF2-40B4-BE49-F238E27FC236}">
                <a16:creationId xmlns:a16="http://schemas.microsoft.com/office/drawing/2014/main" id="{BC58903F-7CA4-054F-A67C-482348BC87B1}"/>
              </a:ext>
            </a:extLst>
          </p:cNvPr>
          <p:cNvSpPr>
            <a:spLocks noGrp="1"/>
          </p:cNvSpPr>
          <p:nvPr>
            <p:ph type="title"/>
          </p:nvPr>
        </p:nvSpPr>
        <p:spPr>
          <a:xfrm>
            <a:off x="505936" y="589426"/>
            <a:ext cx="3784710" cy="1225599"/>
          </a:xfrm>
        </p:spPr>
        <p:txBody>
          <a:bodyPr/>
          <a:lstStyle/>
          <a:p>
            <a:r>
              <a:rPr lang="en-US" dirty="0"/>
              <a:t>Questions?</a:t>
            </a:r>
          </a:p>
        </p:txBody>
      </p:sp>
      <p:sp>
        <p:nvSpPr>
          <p:cNvPr id="8" name="Slide Number Placeholder 7">
            <a:extLst>
              <a:ext uri="{FF2B5EF4-FFF2-40B4-BE49-F238E27FC236}">
                <a16:creationId xmlns:a16="http://schemas.microsoft.com/office/drawing/2014/main" id="{372072EC-57D6-45FE-A4B2-8FEC23E3C55B}"/>
              </a:ext>
            </a:extLst>
          </p:cNvPr>
          <p:cNvSpPr>
            <a:spLocks noGrp="1"/>
          </p:cNvSpPr>
          <p:nvPr>
            <p:ph type="sldNum" sz="quarter" idx="17"/>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15</a:t>
            </a:fld>
            <a:endParaRPr lang="en-US" dirty="0"/>
          </a:p>
        </p:txBody>
      </p:sp>
      <p:pic>
        <p:nvPicPr>
          <p:cNvPr id="12" name="Picture 11">
            <a:extLst>
              <a:ext uri="{FF2B5EF4-FFF2-40B4-BE49-F238E27FC236}">
                <a16:creationId xmlns:a16="http://schemas.microsoft.com/office/drawing/2014/main" id="{B0CD652F-C2C7-6742-8F41-BFADC93695C3}"/>
              </a:ext>
            </a:extLst>
          </p:cNvPr>
          <p:cNvPicPr>
            <a:picLocks noChangeAspect="1"/>
          </p:cNvPicPr>
          <p:nvPr/>
        </p:nvPicPr>
        <p:blipFill rotWithShape="1">
          <a:blip r:embed="rId4" cstate="print">
            <a:alphaModFix amt="51000"/>
            <a:extLst>
              <a:ext uri="{28A0092B-C50C-407E-A947-70E740481C1C}">
                <a14:useLocalDpi xmlns:a14="http://schemas.microsoft.com/office/drawing/2010/main"/>
              </a:ext>
            </a:extLst>
          </a:blip>
          <a:srcRect b="23508"/>
          <a:stretch/>
        </p:blipFill>
        <p:spPr>
          <a:xfrm>
            <a:off x="4788903" y="556632"/>
            <a:ext cx="6756935" cy="6301368"/>
          </a:xfrm>
          <a:prstGeom prst="rect">
            <a:avLst/>
          </a:prstGeom>
        </p:spPr>
      </p:pic>
      <p:sp>
        <p:nvSpPr>
          <p:cNvPr id="13" name="Footer Placeholder 1">
            <a:extLst>
              <a:ext uri="{FF2B5EF4-FFF2-40B4-BE49-F238E27FC236}">
                <a16:creationId xmlns:a16="http://schemas.microsoft.com/office/drawing/2014/main" id="{3A6E11FE-2009-0C43-BC75-46AE336A4831}"/>
              </a:ext>
            </a:extLst>
          </p:cNvPr>
          <p:cNvSpPr txBox="1">
            <a:spLocks/>
          </p:cNvSpPr>
          <p:nvPr/>
        </p:nvSpPr>
        <p:spPr>
          <a:xfrm>
            <a:off x="533400" y="6529200"/>
            <a:ext cx="4041757" cy="365125"/>
          </a:xfrm>
          <a:prstGeom prst="rect">
            <a:avLst/>
          </a:prstGeom>
        </p:spPr>
        <p:txBody>
          <a:bodyPr vert="horz" lIns="91440" tIns="45720" rIns="91440" bIns="45720" rtlCol="0" anchor="ctr"/>
          <a:lstStyle>
            <a:defPPr>
              <a:defRPr lang="en-US"/>
            </a:defPPr>
            <a:lvl1pPr marL="0" algn="r" defTabSz="1219050" rtl="0" eaLnBrk="1" latinLnBrk="0" hangingPunct="1">
              <a:defRPr sz="700" kern="1200" baseline="0">
                <a:solidFill>
                  <a:schemeClr val="bg1"/>
                </a:solidFill>
                <a:latin typeface="+mn-lt"/>
                <a:ea typeface="+mn-ea"/>
                <a:cs typeface="+mn-cs"/>
              </a:defRPr>
            </a:lvl1pPr>
            <a:lvl2pPr marL="609523" algn="l" defTabSz="1219050" rtl="0" eaLnBrk="1" latinLnBrk="0" hangingPunct="1">
              <a:defRPr sz="2400" kern="1200">
                <a:solidFill>
                  <a:schemeClr val="tx1"/>
                </a:solidFill>
                <a:latin typeface="+mn-lt"/>
                <a:ea typeface="+mn-ea"/>
                <a:cs typeface="+mn-cs"/>
              </a:defRPr>
            </a:lvl2pPr>
            <a:lvl3pPr marL="1219050" algn="l" defTabSz="1219050" rtl="0" eaLnBrk="1" latinLnBrk="0" hangingPunct="1">
              <a:defRPr sz="2400" kern="1200">
                <a:solidFill>
                  <a:schemeClr val="tx1"/>
                </a:solidFill>
                <a:latin typeface="+mn-lt"/>
                <a:ea typeface="+mn-ea"/>
                <a:cs typeface="+mn-cs"/>
              </a:defRPr>
            </a:lvl3pPr>
            <a:lvl4pPr marL="1828573" algn="l" defTabSz="1219050" rtl="0" eaLnBrk="1" latinLnBrk="0" hangingPunct="1">
              <a:defRPr sz="2400" kern="1200">
                <a:solidFill>
                  <a:schemeClr val="tx1"/>
                </a:solidFill>
                <a:latin typeface="+mn-lt"/>
                <a:ea typeface="+mn-ea"/>
                <a:cs typeface="+mn-cs"/>
              </a:defRPr>
            </a:lvl4pPr>
            <a:lvl5pPr marL="2438098" algn="l" defTabSz="1219050" rtl="0" eaLnBrk="1" latinLnBrk="0" hangingPunct="1">
              <a:defRPr sz="2400" kern="1200">
                <a:solidFill>
                  <a:schemeClr val="tx1"/>
                </a:solidFill>
                <a:latin typeface="+mn-lt"/>
                <a:ea typeface="+mn-ea"/>
                <a:cs typeface="+mn-cs"/>
              </a:defRPr>
            </a:lvl5pPr>
            <a:lvl6pPr marL="3047620" algn="l" defTabSz="1219050" rtl="0" eaLnBrk="1" latinLnBrk="0" hangingPunct="1">
              <a:defRPr sz="2400" kern="1200">
                <a:solidFill>
                  <a:schemeClr val="tx1"/>
                </a:solidFill>
                <a:latin typeface="+mn-lt"/>
                <a:ea typeface="+mn-ea"/>
                <a:cs typeface="+mn-cs"/>
              </a:defRPr>
            </a:lvl6pPr>
            <a:lvl7pPr marL="3657143" algn="l" defTabSz="1219050" rtl="0" eaLnBrk="1" latinLnBrk="0" hangingPunct="1">
              <a:defRPr sz="2400" kern="1200">
                <a:solidFill>
                  <a:schemeClr val="tx1"/>
                </a:solidFill>
                <a:latin typeface="+mn-lt"/>
                <a:ea typeface="+mn-ea"/>
                <a:cs typeface="+mn-cs"/>
              </a:defRPr>
            </a:lvl7pPr>
            <a:lvl8pPr marL="4266667" algn="l" defTabSz="1219050" rtl="0" eaLnBrk="1" latinLnBrk="0" hangingPunct="1">
              <a:defRPr sz="2400" kern="1200">
                <a:solidFill>
                  <a:schemeClr val="tx1"/>
                </a:solidFill>
                <a:latin typeface="+mn-lt"/>
                <a:ea typeface="+mn-ea"/>
                <a:cs typeface="+mn-cs"/>
              </a:defRPr>
            </a:lvl8pPr>
            <a:lvl9pPr marL="4876191" algn="l" defTabSz="1219050" rtl="0" eaLnBrk="1" latinLnBrk="0" hangingPunct="1">
              <a:defRPr sz="2400" kern="1200">
                <a:solidFill>
                  <a:schemeClr val="tx1"/>
                </a:solidFill>
                <a:latin typeface="+mn-lt"/>
                <a:ea typeface="+mn-ea"/>
                <a:cs typeface="+mn-cs"/>
              </a:defRPr>
            </a:lvl9pPr>
          </a:lstStyle>
          <a:p>
            <a:pPr algn="l"/>
            <a:r>
              <a:rPr lang="en-US" b="0" i="0" dirty="0">
                <a:solidFill>
                  <a:schemeClr val="bg1"/>
                </a:solidFill>
                <a:latin typeface="+mn-lt"/>
              </a:rPr>
              <a:t>Parsons Corporation</a:t>
            </a:r>
          </a:p>
        </p:txBody>
      </p:sp>
      <p:grpSp>
        <p:nvGrpSpPr>
          <p:cNvPr id="18" name="Group 17">
            <a:extLst>
              <a:ext uri="{FF2B5EF4-FFF2-40B4-BE49-F238E27FC236}">
                <a16:creationId xmlns:a16="http://schemas.microsoft.com/office/drawing/2014/main" id="{5CF1F79C-6558-964E-854A-9BB644227140}"/>
              </a:ext>
            </a:extLst>
          </p:cNvPr>
          <p:cNvGrpSpPr/>
          <p:nvPr/>
        </p:nvGrpSpPr>
        <p:grpSpPr>
          <a:xfrm>
            <a:off x="11657958" y="0"/>
            <a:ext cx="534042" cy="536448"/>
            <a:chOff x="11657958" y="0"/>
            <a:chExt cx="534042" cy="536448"/>
          </a:xfrm>
        </p:grpSpPr>
        <p:sp>
          <p:nvSpPr>
            <p:cNvPr id="19" name="Rectangle 18">
              <a:extLst>
                <a:ext uri="{FF2B5EF4-FFF2-40B4-BE49-F238E27FC236}">
                  <a16:creationId xmlns:a16="http://schemas.microsoft.com/office/drawing/2014/main" id="{0CEE90BF-0942-3C48-AC4F-EE831F9152C8}"/>
                </a:ext>
              </a:extLst>
            </p:cNvPr>
            <p:cNvSpPr/>
            <p:nvPr userDrawn="1"/>
          </p:nvSpPr>
          <p:spPr>
            <a:xfrm>
              <a:off x="11657958" y="0"/>
              <a:ext cx="534042" cy="536448"/>
            </a:xfrm>
            <a:prstGeom prst="rect">
              <a:avLst/>
            </a:prstGeom>
            <a:solidFill>
              <a:srgbClr val="2C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FF832E9B-8115-6242-91D9-AAEBBB9C38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05091" y="117267"/>
              <a:ext cx="265176" cy="314615"/>
            </a:xfrm>
            <a:prstGeom prst="rect">
              <a:avLst/>
            </a:prstGeom>
          </p:spPr>
        </p:pic>
      </p:grpSp>
    </p:spTree>
    <p:extLst>
      <p:ext uri="{BB962C8B-B14F-4D97-AF65-F5344CB8AC3E}">
        <p14:creationId xmlns:p14="http://schemas.microsoft.com/office/powerpoint/2010/main" val="3783470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light, outdoor, water, building&#10;&#10;Description automatically generated">
            <a:extLst>
              <a:ext uri="{FF2B5EF4-FFF2-40B4-BE49-F238E27FC236}">
                <a16:creationId xmlns:a16="http://schemas.microsoft.com/office/drawing/2014/main" id="{2B1BEBD9-7CBF-4D4B-B4A9-657295A393FC}"/>
              </a:ext>
            </a:extLst>
          </p:cNvPr>
          <p:cNvPicPr>
            <a:picLocks noGrp="1" noChangeAspect="1"/>
          </p:cNvPicPr>
          <p:nvPr>
            <p:ph type="pic" sz="quarter" idx="15"/>
          </p:nvPr>
        </p:nvPicPr>
        <p:blipFill rotWithShape="1">
          <a:blip r:embed="rId3" cstate="print">
            <a:alphaModFix/>
            <a:extLst>
              <a:ext uri="{28A0092B-C50C-407E-A947-70E740481C1C}">
                <a14:useLocalDpi xmlns:a14="http://schemas.microsoft.com/office/drawing/2010/main"/>
              </a:ext>
            </a:extLst>
          </a:blip>
          <a:srcRect/>
          <a:stretch/>
        </p:blipFill>
        <p:spPr>
          <a:noFill/>
        </p:spPr>
      </p:pic>
      <p:sp>
        <p:nvSpPr>
          <p:cNvPr id="10" name="Title 9">
            <a:extLst>
              <a:ext uri="{FF2B5EF4-FFF2-40B4-BE49-F238E27FC236}">
                <a16:creationId xmlns:a16="http://schemas.microsoft.com/office/drawing/2014/main" id="{C61EAE0E-9133-9043-8C96-0EF7FCDFBD63}"/>
              </a:ext>
            </a:extLst>
          </p:cNvPr>
          <p:cNvSpPr>
            <a:spLocks noGrp="1"/>
          </p:cNvSpPr>
          <p:nvPr>
            <p:ph type="title"/>
          </p:nvPr>
        </p:nvSpPr>
        <p:spPr>
          <a:xfrm>
            <a:off x="453314" y="536449"/>
            <a:ext cx="3494097" cy="671866"/>
          </a:xfrm>
        </p:spPr>
        <p:txBody>
          <a:bodyPr/>
          <a:lstStyle/>
          <a:p>
            <a:r>
              <a:rPr lang="en-US" dirty="0">
                <a:latin typeface="+mj-lt"/>
              </a:rPr>
              <a:t>Agenda</a:t>
            </a:r>
          </a:p>
        </p:txBody>
      </p:sp>
      <p:sp>
        <p:nvSpPr>
          <p:cNvPr id="11" name="Text Placeholder 10">
            <a:extLst>
              <a:ext uri="{FF2B5EF4-FFF2-40B4-BE49-F238E27FC236}">
                <a16:creationId xmlns:a16="http://schemas.microsoft.com/office/drawing/2014/main" id="{17B310B9-67EA-344A-8A29-C65D221DFAAC}"/>
              </a:ext>
            </a:extLst>
          </p:cNvPr>
          <p:cNvSpPr>
            <a:spLocks noGrp="1"/>
          </p:cNvSpPr>
          <p:nvPr>
            <p:ph sz="quarter" idx="12"/>
          </p:nvPr>
        </p:nvSpPr>
        <p:spPr>
          <a:xfrm>
            <a:off x="215154" y="1959544"/>
            <a:ext cx="4068982" cy="3424114"/>
          </a:xfrm>
        </p:spPr>
        <p:txBody>
          <a:bodyPr/>
          <a:lstStyle/>
          <a:p>
            <a:pPr marL="285750" indent="-285750">
              <a:buClr>
                <a:srgbClr val="1B3349"/>
              </a:buClr>
              <a:buFont typeface="Wingdings" panose="05000000000000000000" pitchFamily="2" charset="2"/>
              <a:buChar char="Ø"/>
            </a:pPr>
            <a:r>
              <a:rPr lang="en-US" sz="2000" b="1" dirty="0">
                <a:solidFill>
                  <a:srgbClr val="081931"/>
                </a:solidFill>
              </a:rPr>
              <a:t>Introductions</a:t>
            </a:r>
          </a:p>
          <a:p>
            <a:pPr marL="285750" indent="-285750">
              <a:buClr>
                <a:srgbClr val="1B3349"/>
              </a:buClr>
              <a:buFont typeface="Wingdings" panose="05000000000000000000" pitchFamily="2" charset="2"/>
              <a:buChar char="Ø"/>
            </a:pPr>
            <a:r>
              <a:rPr lang="en-US" sz="2000" b="1" dirty="0">
                <a:solidFill>
                  <a:srgbClr val="081931"/>
                </a:solidFill>
              </a:rPr>
              <a:t>Electromagnetic Noise &amp; Powerlines</a:t>
            </a:r>
          </a:p>
          <a:p>
            <a:pPr marL="285750" indent="-285750">
              <a:buClr>
                <a:srgbClr val="1B3349"/>
              </a:buClr>
              <a:buFont typeface="Wingdings" panose="05000000000000000000" pitchFamily="2" charset="2"/>
              <a:buChar char="Ø"/>
            </a:pPr>
            <a:r>
              <a:rPr lang="en-US" sz="2000" b="1" dirty="0">
                <a:solidFill>
                  <a:srgbClr val="081931"/>
                </a:solidFill>
              </a:rPr>
              <a:t>Technical Solutions (WRT)</a:t>
            </a:r>
          </a:p>
          <a:p>
            <a:pPr marL="285750" indent="-285750">
              <a:buClr>
                <a:srgbClr val="1B3349"/>
              </a:buClr>
              <a:buFont typeface="Wingdings" panose="05000000000000000000" pitchFamily="2" charset="2"/>
              <a:buChar char="Ø"/>
            </a:pPr>
            <a:r>
              <a:rPr lang="en-US" sz="2000" b="1" dirty="0">
                <a:solidFill>
                  <a:srgbClr val="081931"/>
                </a:solidFill>
              </a:rPr>
              <a:t>Waikoloa Maneuver Area </a:t>
            </a:r>
          </a:p>
          <a:p>
            <a:pPr marL="285750" indent="-285750">
              <a:buClr>
                <a:srgbClr val="1B3349"/>
              </a:buClr>
              <a:buFont typeface="Wingdings" panose="05000000000000000000" pitchFamily="2" charset="2"/>
              <a:buChar char="Ø"/>
            </a:pPr>
            <a:r>
              <a:rPr lang="en-US" sz="2000" b="1" dirty="0">
                <a:solidFill>
                  <a:srgbClr val="081931"/>
                </a:solidFill>
              </a:rPr>
              <a:t>Conclusions</a:t>
            </a:r>
          </a:p>
          <a:p>
            <a:pPr marL="285750" indent="-285750">
              <a:buClr>
                <a:srgbClr val="1B3349"/>
              </a:buClr>
              <a:buFont typeface="Wingdings" panose="05000000000000000000" pitchFamily="2" charset="2"/>
              <a:buChar char="Ø"/>
            </a:pPr>
            <a:r>
              <a:rPr lang="en-US" sz="2000" b="1" dirty="0">
                <a:solidFill>
                  <a:srgbClr val="081931"/>
                </a:solidFill>
              </a:rPr>
              <a:t>What’s Next?</a:t>
            </a:r>
          </a:p>
          <a:p>
            <a:pPr marL="285750" indent="-285750">
              <a:buClr>
                <a:srgbClr val="1B3349"/>
              </a:buClr>
              <a:buFont typeface="Wingdings" panose="05000000000000000000" pitchFamily="2" charset="2"/>
              <a:buChar char="Ø"/>
            </a:pPr>
            <a:r>
              <a:rPr lang="en-US" sz="2000" b="1" dirty="0">
                <a:solidFill>
                  <a:srgbClr val="081931"/>
                </a:solidFill>
              </a:rPr>
              <a:t>Questions</a:t>
            </a:r>
          </a:p>
          <a:p>
            <a:endParaRPr lang="en-US" dirty="0"/>
          </a:p>
        </p:txBody>
      </p:sp>
      <p:sp>
        <p:nvSpPr>
          <p:cNvPr id="9" name="Slide Number Placeholder 8">
            <a:extLst>
              <a:ext uri="{FF2B5EF4-FFF2-40B4-BE49-F238E27FC236}">
                <a16:creationId xmlns:a16="http://schemas.microsoft.com/office/drawing/2014/main" id="{F67B7DD6-10BE-4E04-9A25-7CBC2E457BDF}"/>
              </a:ext>
            </a:extLst>
          </p:cNvPr>
          <p:cNvSpPr>
            <a:spLocks noGrp="1"/>
          </p:cNvSpPr>
          <p:nvPr>
            <p:ph type="sldNum" sz="quarter" idx="17"/>
          </p:nvPr>
        </p:nvSpPr>
        <p:spPr/>
        <p:txBody>
          <a:bodyPr/>
          <a:lstStyle/>
          <a:p>
            <a:pPr fontAlgn="base">
              <a:spcBef>
                <a:spcPct val="0"/>
              </a:spcBef>
              <a:spcAft>
                <a:spcPct val="0"/>
              </a:spcAft>
            </a:pPr>
            <a:fld id="{8A5743FA-19ED-4A9D-9D57-C0E819892670}" type="slidenum">
              <a:rPr lang="en-US" smtClean="0"/>
              <a:pPr fontAlgn="base">
                <a:spcBef>
                  <a:spcPct val="0"/>
                </a:spcBef>
                <a:spcAft>
                  <a:spcPct val="0"/>
                </a:spcAft>
              </a:pPr>
              <a:t>2</a:t>
            </a:fld>
            <a:endParaRPr lang="en-US" dirty="0"/>
          </a:p>
        </p:txBody>
      </p:sp>
      <p:grpSp>
        <p:nvGrpSpPr>
          <p:cNvPr id="2" name="Group 1">
            <a:extLst>
              <a:ext uri="{FF2B5EF4-FFF2-40B4-BE49-F238E27FC236}">
                <a16:creationId xmlns:a16="http://schemas.microsoft.com/office/drawing/2014/main" id="{D51930BA-6607-F74A-966E-35E74968D5FD}"/>
              </a:ext>
            </a:extLst>
          </p:cNvPr>
          <p:cNvGrpSpPr/>
          <p:nvPr/>
        </p:nvGrpSpPr>
        <p:grpSpPr>
          <a:xfrm>
            <a:off x="11657958" y="0"/>
            <a:ext cx="534042" cy="536448"/>
            <a:chOff x="11657958" y="0"/>
            <a:chExt cx="534042" cy="536448"/>
          </a:xfrm>
        </p:grpSpPr>
        <p:sp>
          <p:nvSpPr>
            <p:cNvPr id="19" name="Rectangle 18">
              <a:extLst>
                <a:ext uri="{FF2B5EF4-FFF2-40B4-BE49-F238E27FC236}">
                  <a16:creationId xmlns:a16="http://schemas.microsoft.com/office/drawing/2014/main" id="{4D928EB2-44C9-5042-84BA-3EC4D0DA3361}"/>
                </a:ext>
              </a:extLst>
            </p:cNvPr>
            <p:cNvSpPr/>
            <p:nvPr userDrawn="1"/>
          </p:nvSpPr>
          <p:spPr>
            <a:xfrm>
              <a:off x="11657958" y="0"/>
              <a:ext cx="534042" cy="536448"/>
            </a:xfrm>
            <a:prstGeom prst="rect">
              <a:avLst/>
            </a:prstGeom>
            <a:solidFill>
              <a:srgbClr val="2C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648F638A-A933-F04A-AB93-7AAD7B5EE9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05091" y="117267"/>
              <a:ext cx="265176" cy="314615"/>
            </a:xfrm>
            <a:prstGeom prst="rect">
              <a:avLst/>
            </a:prstGeom>
          </p:spPr>
        </p:pic>
      </p:grpSp>
    </p:spTree>
    <p:extLst>
      <p:ext uri="{BB962C8B-B14F-4D97-AF65-F5344CB8AC3E}">
        <p14:creationId xmlns:p14="http://schemas.microsoft.com/office/powerpoint/2010/main" val="471112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1088D6-4EB5-2C4A-A345-741743FDCBC2}"/>
              </a:ext>
            </a:extLst>
          </p:cNvPr>
          <p:cNvSpPr>
            <a:spLocks noGrp="1"/>
          </p:cNvSpPr>
          <p:nvPr>
            <p:ph type="title"/>
          </p:nvPr>
        </p:nvSpPr>
        <p:spPr>
          <a:xfrm>
            <a:off x="688686" y="659350"/>
            <a:ext cx="10052245" cy="992805"/>
          </a:xfrm>
        </p:spPr>
        <p:txBody>
          <a:bodyPr/>
          <a:lstStyle/>
          <a:p>
            <a:r>
              <a:rPr lang="en-US" sz="3600" dirty="0"/>
              <a:t>Electromagnetic Noise &amp; </a:t>
            </a:r>
            <a:br>
              <a:rPr lang="en-US" sz="3600" dirty="0"/>
            </a:br>
            <a:r>
              <a:rPr lang="en-US" sz="3600" dirty="0"/>
              <a:t>Advanced Geophysical Classification </a:t>
            </a:r>
            <a:endParaRPr lang="en-US" sz="3600" dirty="0">
              <a:latin typeface="+mj-lt"/>
            </a:endParaRPr>
          </a:p>
        </p:txBody>
      </p:sp>
      <p:sp>
        <p:nvSpPr>
          <p:cNvPr id="11" name="Slide Number Placeholder 10">
            <a:extLst>
              <a:ext uri="{FF2B5EF4-FFF2-40B4-BE49-F238E27FC236}">
                <a16:creationId xmlns:a16="http://schemas.microsoft.com/office/drawing/2014/main" id="{DDB4D24B-A670-4655-90DB-395320A067AF}"/>
              </a:ext>
            </a:extLst>
          </p:cNvPr>
          <p:cNvSpPr>
            <a:spLocks noGrp="1"/>
          </p:cNvSpPr>
          <p:nvPr>
            <p:ph type="sldNum" sz="quarter" idx="11"/>
          </p:nvPr>
        </p:nvSpPr>
        <p:spPr/>
        <p:txBody>
          <a:bodyPr/>
          <a:lstStyle/>
          <a:p>
            <a:pPr marL="0" marR="0" lvl="0" indent="0" algn="r" defTabSz="1219050" rtl="0" eaLnBrk="1" fontAlgn="base" latinLnBrk="0" hangingPunct="1">
              <a:lnSpc>
                <a:spcPct val="100000"/>
              </a:lnSpc>
              <a:spcBef>
                <a:spcPct val="0"/>
              </a:spcBef>
              <a:spcAft>
                <a:spcPct val="0"/>
              </a:spcAft>
              <a:buClrTx/>
              <a:buSzTx/>
              <a:buFontTx/>
              <a:buNone/>
              <a:tabLst/>
              <a:defRPr/>
            </a:pPr>
            <a:fld id="{8A5743FA-19ED-4A9D-9D57-C0E819892670}" type="slidenum">
              <a:rPr kumimoji="0" lang="en-US" sz="700" b="0" i="0" u="none" strike="noStrike" kern="1200" cap="none" spc="0" normalizeH="0" baseline="0" noProof="0" smtClean="0">
                <a:ln>
                  <a:noFill/>
                </a:ln>
                <a:solidFill>
                  <a:prstClr val="white"/>
                </a:solidFill>
                <a:effectLst/>
                <a:uLnTx/>
                <a:uFillTx/>
                <a:latin typeface="Franklin Gothic Book"/>
                <a:ea typeface="Roboto Light" panose="02000000000000000000" pitchFamily="2" charset="0"/>
                <a:cs typeface="+mn-cs"/>
              </a:rPr>
              <a:pPr marL="0" marR="0" lvl="0" indent="0" algn="r" defTabSz="1219050" rtl="0" eaLnBrk="1" fontAlgn="base" latinLnBrk="0" hangingPunct="1">
                <a:lnSpc>
                  <a:spcPct val="100000"/>
                </a:lnSpc>
                <a:spcBef>
                  <a:spcPct val="0"/>
                </a:spcBef>
                <a:spcAft>
                  <a:spcPct val="0"/>
                </a:spcAft>
                <a:buClrTx/>
                <a:buSzTx/>
                <a:buFontTx/>
                <a:buNone/>
                <a:tabLst/>
                <a:defRPr/>
              </a:pPr>
              <a:t>3</a:t>
            </a:fld>
            <a:endParaRPr kumimoji="0" lang="en-US" sz="700" b="0" i="0" u="none" strike="noStrike" kern="1200" cap="none" spc="0" normalizeH="0" baseline="0" noProof="0" dirty="0">
              <a:ln>
                <a:noFill/>
              </a:ln>
              <a:solidFill>
                <a:prstClr val="white"/>
              </a:solidFill>
              <a:effectLst/>
              <a:uLnTx/>
              <a:uFillTx/>
              <a:latin typeface="Franklin Gothic Book"/>
              <a:ea typeface="Roboto Light" panose="02000000000000000000" pitchFamily="2" charset="0"/>
              <a:cs typeface="+mn-cs"/>
            </a:endParaRPr>
          </a:p>
        </p:txBody>
      </p:sp>
      <p:sp>
        <p:nvSpPr>
          <p:cNvPr id="4" name="TextBox 3">
            <a:extLst>
              <a:ext uri="{FF2B5EF4-FFF2-40B4-BE49-F238E27FC236}">
                <a16:creationId xmlns:a16="http://schemas.microsoft.com/office/drawing/2014/main" id="{3EAC86F0-8D8A-534B-5701-F1AD9ED84878}"/>
              </a:ext>
            </a:extLst>
          </p:cNvPr>
          <p:cNvSpPr txBox="1"/>
          <p:nvPr/>
        </p:nvSpPr>
        <p:spPr>
          <a:xfrm>
            <a:off x="496350" y="1667414"/>
            <a:ext cx="6101877" cy="4811574"/>
          </a:xfrm>
          <a:prstGeom prst="rect">
            <a:avLst/>
          </a:prstGeom>
          <a:solidFill>
            <a:srgbClr val="F8F8F8">
              <a:alpha val="25098"/>
            </a:srgbClr>
          </a:solidFill>
        </p:spPr>
        <p:txBody>
          <a:bodyPr wrap="square" rtlCol="0">
            <a:spAutoFit/>
          </a:bodyPr>
          <a:lstStyle/>
          <a:p>
            <a:pPr>
              <a:spcBef>
                <a:spcPts val="400"/>
              </a:spcBef>
            </a:pPr>
            <a:r>
              <a:rPr lang="en-US" sz="2000" b="1" u="sng" dirty="0"/>
              <a:t>Electromagnetic (EM) Noise </a:t>
            </a:r>
            <a:r>
              <a:rPr lang="en-US" sz="2000" b="1" dirty="0"/>
              <a:t> </a:t>
            </a:r>
          </a:p>
          <a:p>
            <a:pPr marL="342900" indent="-342900">
              <a:spcBef>
                <a:spcPts val="400"/>
              </a:spcBef>
              <a:buFont typeface="Wingdings" panose="05000000000000000000" pitchFamily="2" charset="2"/>
              <a:buChar char="§"/>
            </a:pPr>
            <a:r>
              <a:rPr lang="en-US" sz="2000" dirty="0"/>
              <a:t>Disturbances in electromagnetic signal caused by natural or man-made sources </a:t>
            </a:r>
          </a:p>
          <a:p>
            <a:pPr marL="342900" indent="-342900">
              <a:spcBef>
                <a:spcPts val="400"/>
              </a:spcBef>
              <a:buFont typeface="Wingdings" panose="05000000000000000000" pitchFamily="2" charset="2"/>
              <a:buChar char="§"/>
            </a:pPr>
            <a:r>
              <a:rPr lang="en-US" sz="2000" dirty="0"/>
              <a:t>Interference can skew measured signals from geophysical data, cause false response, reduce quality of geophysical measurements.</a:t>
            </a:r>
          </a:p>
          <a:p>
            <a:pPr marL="342900" indent="-342900">
              <a:spcBef>
                <a:spcPts val="400"/>
              </a:spcBef>
              <a:buFont typeface="Wingdings" panose="05000000000000000000" pitchFamily="2" charset="2"/>
              <a:buChar char="§"/>
            </a:pPr>
            <a:r>
              <a:rPr lang="en-US" sz="2000" dirty="0"/>
              <a:t>EM noise known to reduce the effectiveness of AGC to detect and classify UXO as Targets of Interest (TOI)</a:t>
            </a:r>
          </a:p>
          <a:p>
            <a:pPr>
              <a:spcBef>
                <a:spcPts val="400"/>
              </a:spcBef>
            </a:pPr>
            <a:r>
              <a:rPr lang="en-US" sz="2000" b="1" u="sng" dirty="0"/>
              <a:t>Sources of noise at Munitions Response Sites  </a:t>
            </a:r>
          </a:p>
          <a:p>
            <a:pPr marL="342900" indent="-342900">
              <a:spcBef>
                <a:spcPts val="400"/>
              </a:spcBef>
              <a:buFont typeface="Wingdings" panose="05000000000000000000" pitchFamily="2" charset="2"/>
              <a:buChar char="§"/>
            </a:pPr>
            <a:r>
              <a:rPr lang="en-US" sz="2000" dirty="0"/>
              <a:t>Geology</a:t>
            </a:r>
          </a:p>
          <a:p>
            <a:pPr marL="342900" indent="-342900">
              <a:spcBef>
                <a:spcPts val="400"/>
              </a:spcBef>
              <a:buFont typeface="Wingdings" panose="05000000000000000000" pitchFamily="2" charset="2"/>
              <a:buChar char="§"/>
            </a:pPr>
            <a:r>
              <a:rPr lang="en-US" sz="2000" dirty="0"/>
              <a:t>Powerlines/Utilities</a:t>
            </a:r>
          </a:p>
          <a:p>
            <a:pPr marL="342900" indent="-342900">
              <a:spcBef>
                <a:spcPts val="400"/>
              </a:spcBef>
              <a:buFont typeface="Wingdings" panose="05000000000000000000" pitchFamily="2" charset="2"/>
              <a:buChar char="§"/>
            </a:pPr>
            <a:r>
              <a:rPr lang="en-US" sz="2000" dirty="0"/>
              <a:t>Electric Fences</a:t>
            </a:r>
          </a:p>
          <a:p>
            <a:pPr marL="342900" indent="-342900">
              <a:spcBef>
                <a:spcPts val="400"/>
              </a:spcBef>
              <a:buFont typeface="Wingdings" panose="05000000000000000000" pitchFamily="2" charset="2"/>
              <a:buChar char="§"/>
            </a:pPr>
            <a:r>
              <a:rPr lang="en-US" sz="2000" dirty="0"/>
              <a:t>Radio Transmitters</a:t>
            </a:r>
          </a:p>
        </p:txBody>
      </p:sp>
      <p:pic>
        <p:nvPicPr>
          <p:cNvPr id="2054" name="Picture 6" descr="N vs. S – about me">
            <a:extLst>
              <a:ext uri="{FF2B5EF4-FFF2-40B4-BE49-F238E27FC236}">
                <a16:creationId xmlns:a16="http://schemas.microsoft.com/office/drawing/2014/main" id="{D7F68B54-054C-783D-BB30-720A8401CD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57" r="4261"/>
          <a:stretch/>
        </p:blipFill>
        <p:spPr bwMode="auto">
          <a:xfrm>
            <a:off x="6598227" y="1875232"/>
            <a:ext cx="5097423" cy="4215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26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234AB-3853-853F-AD5A-5234F1CAEC9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01032BD-13C0-2AC9-7FD8-A660AF1E9B92}"/>
              </a:ext>
            </a:extLst>
          </p:cNvPr>
          <p:cNvSpPr>
            <a:spLocks noGrp="1"/>
          </p:cNvSpPr>
          <p:nvPr>
            <p:ph type="title"/>
          </p:nvPr>
        </p:nvSpPr>
        <p:spPr>
          <a:xfrm>
            <a:off x="688686" y="659350"/>
            <a:ext cx="10052245" cy="992805"/>
          </a:xfrm>
        </p:spPr>
        <p:txBody>
          <a:bodyPr/>
          <a:lstStyle/>
          <a:p>
            <a:r>
              <a:rPr lang="en-US" sz="3600" dirty="0"/>
              <a:t>Coherent Electromagnetic Noise</a:t>
            </a:r>
            <a:br>
              <a:rPr lang="en-US" sz="3600" dirty="0"/>
            </a:br>
            <a:r>
              <a:rPr lang="en-US" sz="3600" dirty="0"/>
              <a:t>from overhead powerlines</a:t>
            </a:r>
            <a:endParaRPr lang="en-US" sz="3600" dirty="0">
              <a:latin typeface="+mj-lt"/>
            </a:endParaRPr>
          </a:p>
        </p:txBody>
      </p:sp>
      <p:sp>
        <p:nvSpPr>
          <p:cNvPr id="11" name="Slide Number Placeholder 10">
            <a:extLst>
              <a:ext uri="{FF2B5EF4-FFF2-40B4-BE49-F238E27FC236}">
                <a16:creationId xmlns:a16="http://schemas.microsoft.com/office/drawing/2014/main" id="{AA8AEBDE-0CC3-2F1C-71AC-D87B20C011C0}"/>
              </a:ext>
            </a:extLst>
          </p:cNvPr>
          <p:cNvSpPr>
            <a:spLocks noGrp="1"/>
          </p:cNvSpPr>
          <p:nvPr>
            <p:ph type="sldNum" sz="quarter" idx="11"/>
          </p:nvPr>
        </p:nvSpPr>
        <p:spPr/>
        <p:txBody>
          <a:bodyPr/>
          <a:lstStyle/>
          <a:p>
            <a:pPr marL="0" marR="0" lvl="0" indent="0" algn="r" defTabSz="1219050" rtl="0" eaLnBrk="1" fontAlgn="base" latinLnBrk="0" hangingPunct="1">
              <a:lnSpc>
                <a:spcPct val="100000"/>
              </a:lnSpc>
              <a:spcBef>
                <a:spcPct val="0"/>
              </a:spcBef>
              <a:spcAft>
                <a:spcPct val="0"/>
              </a:spcAft>
              <a:buClrTx/>
              <a:buSzTx/>
              <a:buFontTx/>
              <a:buNone/>
              <a:tabLst/>
              <a:defRPr/>
            </a:pPr>
            <a:fld id="{8A5743FA-19ED-4A9D-9D57-C0E819892670}" type="slidenum">
              <a:rPr kumimoji="0" lang="en-US" sz="700" b="0" i="0" u="none" strike="noStrike" kern="1200" cap="none" spc="0" normalizeH="0" baseline="0" noProof="0" smtClean="0">
                <a:ln>
                  <a:noFill/>
                </a:ln>
                <a:solidFill>
                  <a:prstClr val="white"/>
                </a:solidFill>
                <a:effectLst/>
                <a:uLnTx/>
                <a:uFillTx/>
                <a:latin typeface="Franklin Gothic Book"/>
                <a:ea typeface="Roboto Light" panose="02000000000000000000" pitchFamily="2" charset="0"/>
                <a:cs typeface="+mn-cs"/>
              </a:rPr>
              <a:pPr marL="0" marR="0" lvl="0" indent="0" algn="r" defTabSz="1219050" rtl="0" eaLnBrk="1" fontAlgn="base" latinLnBrk="0" hangingPunct="1">
                <a:lnSpc>
                  <a:spcPct val="100000"/>
                </a:lnSpc>
                <a:spcBef>
                  <a:spcPct val="0"/>
                </a:spcBef>
                <a:spcAft>
                  <a:spcPct val="0"/>
                </a:spcAft>
                <a:buClrTx/>
                <a:buSzTx/>
                <a:buFontTx/>
                <a:buNone/>
                <a:tabLst/>
                <a:defRPr/>
              </a:pPr>
              <a:t>4</a:t>
            </a:fld>
            <a:endParaRPr kumimoji="0" lang="en-US" sz="700" b="0" i="0" u="none" strike="noStrike" kern="1200" cap="none" spc="0" normalizeH="0" baseline="0" noProof="0" dirty="0">
              <a:ln>
                <a:noFill/>
              </a:ln>
              <a:solidFill>
                <a:prstClr val="white"/>
              </a:solidFill>
              <a:effectLst/>
              <a:uLnTx/>
              <a:uFillTx/>
              <a:latin typeface="Franklin Gothic Book"/>
              <a:ea typeface="Roboto Light" panose="02000000000000000000" pitchFamily="2" charset="0"/>
              <a:cs typeface="+mn-cs"/>
            </a:endParaRPr>
          </a:p>
        </p:txBody>
      </p:sp>
      <p:sp>
        <p:nvSpPr>
          <p:cNvPr id="4" name="TextBox 3">
            <a:extLst>
              <a:ext uri="{FF2B5EF4-FFF2-40B4-BE49-F238E27FC236}">
                <a16:creationId xmlns:a16="http://schemas.microsoft.com/office/drawing/2014/main" id="{4BC4F9C5-911E-E7FC-2F87-6FF73895C1D5}"/>
              </a:ext>
            </a:extLst>
          </p:cNvPr>
          <p:cNvSpPr txBox="1"/>
          <p:nvPr/>
        </p:nvSpPr>
        <p:spPr>
          <a:xfrm>
            <a:off x="496350" y="1605068"/>
            <a:ext cx="6683768" cy="4811574"/>
          </a:xfrm>
          <a:prstGeom prst="rect">
            <a:avLst/>
          </a:prstGeom>
          <a:solidFill>
            <a:srgbClr val="F8F8F8">
              <a:alpha val="25098"/>
            </a:srgbClr>
          </a:solidFill>
        </p:spPr>
        <p:txBody>
          <a:bodyPr wrap="square" rtlCol="0">
            <a:spAutoFit/>
          </a:bodyPr>
          <a:lstStyle/>
          <a:p>
            <a:r>
              <a:rPr lang="en-US" sz="2000" b="1" u="sng" dirty="0"/>
              <a:t>Overhead Powerlines</a:t>
            </a:r>
          </a:p>
          <a:p>
            <a:pPr marL="342900" indent="-342900">
              <a:spcBef>
                <a:spcPts val="400"/>
              </a:spcBef>
              <a:buFont typeface="Wingdings" panose="05000000000000000000" pitchFamily="2" charset="2"/>
              <a:buChar char="§"/>
            </a:pPr>
            <a:r>
              <a:rPr lang="en-US" sz="2000" dirty="0"/>
              <a:t>Present at many Munitions Response sites </a:t>
            </a:r>
          </a:p>
          <a:p>
            <a:pPr marL="342900" indent="-342900">
              <a:spcBef>
                <a:spcPts val="400"/>
              </a:spcBef>
              <a:buFont typeface="Wingdings" panose="05000000000000000000" pitchFamily="2" charset="2"/>
              <a:buChar char="§"/>
            </a:pPr>
            <a:r>
              <a:rPr lang="en-US" sz="2000" dirty="0"/>
              <a:t>Loads can range and fluctuate depending on demand </a:t>
            </a:r>
          </a:p>
          <a:p>
            <a:pPr marL="342900" indent="-342900">
              <a:spcBef>
                <a:spcPts val="400"/>
              </a:spcBef>
              <a:buFont typeface="Wingdings" panose="05000000000000000000" pitchFamily="2" charset="2"/>
              <a:buChar char="§"/>
            </a:pPr>
            <a:r>
              <a:rPr lang="en-US" sz="2000" dirty="0"/>
              <a:t>Typically generate low frequency Coherent Noise (60Hz) at levels that make many geophysical investigations ineffective</a:t>
            </a:r>
          </a:p>
          <a:p>
            <a:pPr marL="342900" indent="-342900">
              <a:spcBef>
                <a:spcPts val="400"/>
              </a:spcBef>
              <a:buFont typeface="Wingdings" panose="05000000000000000000" pitchFamily="2" charset="2"/>
              <a:buChar char="§"/>
            </a:pPr>
            <a:r>
              <a:rPr lang="en-US" sz="2000" dirty="0"/>
              <a:t>Historically, areas with powerlines are left as “Data Gaps” in geophysical surveys or remediated with analog methods </a:t>
            </a:r>
            <a:endParaRPr lang="en-US" sz="2000" u="sng" dirty="0"/>
          </a:p>
          <a:p>
            <a:pPr>
              <a:spcBef>
                <a:spcPts val="400"/>
              </a:spcBef>
            </a:pPr>
            <a:r>
              <a:rPr lang="en-US" sz="2000" b="1" u="sng" dirty="0"/>
              <a:t>Coherent Noise</a:t>
            </a:r>
            <a:endParaRPr lang="en-US" sz="2000" b="1" dirty="0"/>
          </a:p>
          <a:p>
            <a:pPr marL="342900" indent="-342900">
              <a:spcBef>
                <a:spcPts val="400"/>
              </a:spcBef>
              <a:buFont typeface="Wingdings" panose="05000000000000000000" pitchFamily="2" charset="2"/>
              <a:buChar char="§"/>
            </a:pPr>
            <a:r>
              <a:rPr lang="en-US" sz="2000" dirty="0"/>
              <a:t>Noise exhibits a consistent and predictable pattern</a:t>
            </a:r>
          </a:p>
          <a:p>
            <a:pPr marL="342900" indent="-342900">
              <a:spcBef>
                <a:spcPts val="400"/>
              </a:spcBef>
              <a:buFont typeface="Wingdings" panose="05000000000000000000" pitchFamily="2" charset="2"/>
              <a:buChar char="§"/>
            </a:pPr>
            <a:r>
              <a:rPr lang="en-US" sz="2000" dirty="0"/>
              <a:t>Consistent frequency and velocity</a:t>
            </a:r>
          </a:p>
          <a:p>
            <a:pPr marL="342900" indent="-342900">
              <a:spcBef>
                <a:spcPts val="400"/>
              </a:spcBef>
              <a:buFont typeface="Wingdings" panose="05000000000000000000" pitchFamily="2" charset="2"/>
              <a:buChar char="§"/>
            </a:pPr>
            <a:r>
              <a:rPr lang="en-US" sz="2000" dirty="0"/>
              <a:t>Can often be isolated from measurement and removed while preserving the target signal!</a:t>
            </a:r>
          </a:p>
        </p:txBody>
      </p:sp>
      <p:pic>
        <p:nvPicPr>
          <p:cNvPr id="1028" name="Picture 4" descr="Radiation measuring - Low Frequencies">
            <a:extLst>
              <a:ext uri="{FF2B5EF4-FFF2-40B4-BE49-F238E27FC236}">
                <a16:creationId xmlns:a16="http://schemas.microsoft.com/office/drawing/2014/main" id="{C0CF2C97-4863-90E1-D351-CEB848FF32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180118" y="1605068"/>
            <a:ext cx="4515532" cy="30458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lectric and magnetic fields from power lines">
            <a:extLst>
              <a:ext uri="{FF2B5EF4-FFF2-40B4-BE49-F238E27FC236}">
                <a16:creationId xmlns:a16="http://schemas.microsoft.com/office/drawing/2014/main" id="{B43CDA39-53DD-D458-D6CD-354872DDD7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180118" y="4561609"/>
            <a:ext cx="4515532" cy="1877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604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8CF6E-61A7-2B5B-EC1D-3927A5185BF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98567F8-96B5-DDDB-1B74-1C47F09710F6}"/>
              </a:ext>
            </a:extLst>
          </p:cNvPr>
          <p:cNvSpPr>
            <a:spLocks noGrp="1"/>
          </p:cNvSpPr>
          <p:nvPr>
            <p:ph type="title"/>
          </p:nvPr>
        </p:nvSpPr>
        <p:spPr>
          <a:xfrm>
            <a:off x="496350" y="79486"/>
            <a:ext cx="10052245" cy="1008063"/>
          </a:xfrm>
        </p:spPr>
        <p:txBody>
          <a:bodyPr/>
          <a:lstStyle/>
          <a:p>
            <a:r>
              <a:rPr lang="en-US" dirty="0">
                <a:latin typeface="+mj-lt"/>
              </a:rPr>
              <a:t>Powerline noise characteristics</a:t>
            </a:r>
            <a:endParaRPr lang="en-US" i="1" dirty="0">
              <a:latin typeface="+mj-lt"/>
            </a:endParaRPr>
          </a:p>
        </p:txBody>
      </p:sp>
      <p:sp>
        <p:nvSpPr>
          <p:cNvPr id="11" name="Slide Number Placeholder 10">
            <a:extLst>
              <a:ext uri="{FF2B5EF4-FFF2-40B4-BE49-F238E27FC236}">
                <a16:creationId xmlns:a16="http://schemas.microsoft.com/office/drawing/2014/main" id="{F7CC7685-7C8C-F160-BA0E-9EA651B43705}"/>
              </a:ext>
            </a:extLst>
          </p:cNvPr>
          <p:cNvSpPr>
            <a:spLocks noGrp="1"/>
          </p:cNvSpPr>
          <p:nvPr>
            <p:ph type="sldNum" sz="quarter" idx="11"/>
          </p:nvPr>
        </p:nvSpPr>
        <p:spPr/>
        <p:txBody>
          <a:bodyPr/>
          <a:lstStyle/>
          <a:p>
            <a:pPr marL="0" marR="0" lvl="0" indent="0" algn="r" defTabSz="1219050" rtl="0" eaLnBrk="1" fontAlgn="base" latinLnBrk="0" hangingPunct="1">
              <a:lnSpc>
                <a:spcPct val="100000"/>
              </a:lnSpc>
              <a:spcBef>
                <a:spcPct val="0"/>
              </a:spcBef>
              <a:spcAft>
                <a:spcPct val="0"/>
              </a:spcAft>
              <a:buClrTx/>
              <a:buSzTx/>
              <a:buFontTx/>
              <a:buNone/>
              <a:tabLst/>
              <a:defRPr/>
            </a:pPr>
            <a:fld id="{8A5743FA-19ED-4A9D-9D57-C0E819892670}" type="slidenum">
              <a:rPr kumimoji="0" lang="en-US" sz="700" b="0" i="0" u="none" strike="noStrike" kern="1200" cap="none" spc="0" normalizeH="0" baseline="0" noProof="0" smtClean="0">
                <a:ln>
                  <a:noFill/>
                </a:ln>
                <a:solidFill>
                  <a:prstClr val="white"/>
                </a:solidFill>
                <a:effectLst/>
                <a:uLnTx/>
                <a:uFillTx/>
                <a:latin typeface="Franklin Gothic Book"/>
                <a:ea typeface="Roboto Light" panose="02000000000000000000" pitchFamily="2" charset="0"/>
                <a:cs typeface="+mn-cs"/>
              </a:rPr>
              <a:pPr marL="0" marR="0" lvl="0" indent="0" algn="r" defTabSz="1219050" rtl="0" eaLnBrk="1" fontAlgn="base" latinLnBrk="0" hangingPunct="1">
                <a:lnSpc>
                  <a:spcPct val="100000"/>
                </a:lnSpc>
                <a:spcBef>
                  <a:spcPct val="0"/>
                </a:spcBef>
                <a:spcAft>
                  <a:spcPct val="0"/>
                </a:spcAft>
                <a:buClrTx/>
                <a:buSzTx/>
                <a:buFontTx/>
                <a:buNone/>
                <a:tabLst/>
                <a:defRPr/>
              </a:pPr>
              <a:t>5</a:t>
            </a:fld>
            <a:endParaRPr kumimoji="0" lang="en-US" sz="700" b="0" i="0" u="none" strike="noStrike" kern="1200" cap="none" spc="0" normalizeH="0" baseline="0" noProof="0" dirty="0">
              <a:ln>
                <a:noFill/>
              </a:ln>
              <a:solidFill>
                <a:prstClr val="white"/>
              </a:solidFill>
              <a:effectLst/>
              <a:uLnTx/>
              <a:uFillTx/>
              <a:latin typeface="Franklin Gothic Book"/>
              <a:ea typeface="Roboto Light" panose="02000000000000000000" pitchFamily="2" charset="0"/>
              <a:cs typeface="+mn-cs"/>
            </a:endParaRPr>
          </a:p>
        </p:txBody>
      </p:sp>
      <p:pic>
        <p:nvPicPr>
          <p:cNvPr id="2" name="Picture 1">
            <a:extLst>
              <a:ext uri="{FF2B5EF4-FFF2-40B4-BE49-F238E27FC236}">
                <a16:creationId xmlns:a16="http://schemas.microsoft.com/office/drawing/2014/main" id="{C043189B-F39E-D477-A908-D742D7130B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5283" y="1354044"/>
            <a:ext cx="5308638" cy="3014401"/>
          </a:xfrm>
          <a:prstGeom prst="rect">
            <a:avLst/>
          </a:prstGeom>
        </p:spPr>
      </p:pic>
      <p:sp>
        <p:nvSpPr>
          <p:cNvPr id="3" name="Oval 2">
            <a:extLst>
              <a:ext uri="{FF2B5EF4-FFF2-40B4-BE49-F238E27FC236}">
                <a16:creationId xmlns:a16="http://schemas.microsoft.com/office/drawing/2014/main" id="{449C25E1-FF89-30D2-D553-587C92DF7C61}"/>
              </a:ext>
            </a:extLst>
          </p:cNvPr>
          <p:cNvSpPr/>
          <p:nvPr/>
        </p:nvSpPr>
        <p:spPr>
          <a:xfrm>
            <a:off x="7668610" y="2831100"/>
            <a:ext cx="130628" cy="165025"/>
          </a:xfrm>
          <a:prstGeom prst="ellipse">
            <a:avLst/>
          </a:prstGeom>
          <a:solidFill>
            <a:srgbClr val="C0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0BA8918C-6F1D-257B-E514-D16BC9CA227C}"/>
              </a:ext>
            </a:extLst>
          </p:cNvPr>
          <p:cNvSpPr/>
          <p:nvPr/>
        </p:nvSpPr>
        <p:spPr>
          <a:xfrm>
            <a:off x="7752348" y="3148525"/>
            <a:ext cx="130628" cy="165025"/>
          </a:xfrm>
          <a:prstGeom prst="ellipse">
            <a:avLst/>
          </a:prstGeom>
          <a:solidFill>
            <a:srgbClr val="C0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0FBAB97B-9B4C-A243-0F27-8F5CE344A17B}"/>
              </a:ext>
            </a:extLst>
          </p:cNvPr>
          <p:cNvSpPr/>
          <p:nvPr/>
        </p:nvSpPr>
        <p:spPr>
          <a:xfrm>
            <a:off x="7896376" y="3536159"/>
            <a:ext cx="130628" cy="165025"/>
          </a:xfrm>
          <a:prstGeom prst="ellipse">
            <a:avLst/>
          </a:prstGeom>
          <a:solidFill>
            <a:srgbClr val="C0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D8E463C-0EBE-2469-BF16-6B18E97DCF06}"/>
              </a:ext>
            </a:extLst>
          </p:cNvPr>
          <p:cNvSpPr/>
          <p:nvPr/>
        </p:nvSpPr>
        <p:spPr>
          <a:xfrm>
            <a:off x="8283234" y="3777320"/>
            <a:ext cx="130628" cy="165025"/>
          </a:xfrm>
          <a:prstGeom prst="ellipse">
            <a:avLst/>
          </a:prstGeom>
          <a:solidFill>
            <a:srgbClr val="C0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2721630-4FDD-ACE3-97BF-7330A0B6D94A}"/>
              </a:ext>
            </a:extLst>
          </p:cNvPr>
          <p:cNvSpPr/>
          <p:nvPr/>
        </p:nvSpPr>
        <p:spPr>
          <a:xfrm>
            <a:off x="8564288" y="3088236"/>
            <a:ext cx="130628" cy="165025"/>
          </a:xfrm>
          <a:prstGeom prst="ellipse">
            <a:avLst/>
          </a:prstGeom>
          <a:solidFill>
            <a:srgbClr val="C0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455F89A-10E6-6423-373C-F033DE65335F}"/>
              </a:ext>
            </a:extLst>
          </p:cNvPr>
          <p:cNvSpPr/>
          <p:nvPr/>
        </p:nvSpPr>
        <p:spPr>
          <a:xfrm>
            <a:off x="9716681" y="2833228"/>
            <a:ext cx="130628" cy="165025"/>
          </a:xfrm>
          <a:prstGeom prst="ellipse">
            <a:avLst/>
          </a:prstGeom>
          <a:solidFill>
            <a:srgbClr val="C0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D1BF52DE-A273-3282-30E4-8ECE8A5AEA96}"/>
              </a:ext>
            </a:extLst>
          </p:cNvPr>
          <p:cNvSpPr/>
          <p:nvPr/>
        </p:nvSpPr>
        <p:spPr>
          <a:xfrm>
            <a:off x="9800419" y="3150653"/>
            <a:ext cx="130628" cy="165025"/>
          </a:xfrm>
          <a:prstGeom prst="ellipse">
            <a:avLst/>
          </a:prstGeom>
          <a:solidFill>
            <a:srgbClr val="C0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F3BF3A3-4178-37D7-3EE4-5067BE0A9C10}"/>
              </a:ext>
            </a:extLst>
          </p:cNvPr>
          <p:cNvSpPr/>
          <p:nvPr/>
        </p:nvSpPr>
        <p:spPr>
          <a:xfrm>
            <a:off x="9944447" y="3538287"/>
            <a:ext cx="130628" cy="165025"/>
          </a:xfrm>
          <a:prstGeom prst="ellipse">
            <a:avLst/>
          </a:prstGeom>
          <a:solidFill>
            <a:srgbClr val="C0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6B754EEE-B76A-D6CA-5657-63591E70C012}"/>
              </a:ext>
            </a:extLst>
          </p:cNvPr>
          <p:cNvSpPr/>
          <p:nvPr/>
        </p:nvSpPr>
        <p:spPr>
          <a:xfrm>
            <a:off x="10331305" y="3779448"/>
            <a:ext cx="130628" cy="165025"/>
          </a:xfrm>
          <a:prstGeom prst="ellipse">
            <a:avLst/>
          </a:prstGeom>
          <a:solidFill>
            <a:srgbClr val="C0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5275CE5-DC77-F83F-5EB4-10A8A0645304}"/>
              </a:ext>
            </a:extLst>
          </p:cNvPr>
          <p:cNvSpPr/>
          <p:nvPr/>
        </p:nvSpPr>
        <p:spPr>
          <a:xfrm>
            <a:off x="10612359" y="3090364"/>
            <a:ext cx="130628" cy="165025"/>
          </a:xfrm>
          <a:prstGeom prst="ellipse">
            <a:avLst/>
          </a:prstGeom>
          <a:solidFill>
            <a:srgbClr val="C00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F4D0B844-2BD7-C131-A36A-E3F1A72C673A}"/>
              </a:ext>
            </a:extLst>
          </p:cNvPr>
          <p:cNvSpPr txBox="1"/>
          <p:nvPr/>
        </p:nvSpPr>
        <p:spPr>
          <a:xfrm>
            <a:off x="6777658" y="1333948"/>
            <a:ext cx="811940" cy="307777"/>
          </a:xfrm>
          <a:prstGeom prst="rect">
            <a:avLst/>
          </a:prstGeom>
          <a:noFill/>
        </p:spPr>
        <p:txBody>
          <a:bodyPr wrap="square" rtlCol="0">
            <a:spAutoFit/>
          </a:bodyPr>
          <a:lstStyle/>
          <a:p>
            <a:r>
              <a:rPr lang="en-US" sz="1400" b="1" dirty="0"/>
              <a:t>Tx On</a:t>
            </a:r>
          </a:p>
        </p:txBody>
      </p:sp>
      <p:sp>
        <p:nvSpPr>
          <p:cNvPr id="17" name="TextBox 16">
            <a:extLst>
              <a:ext uri="{FF2B5EF4-FFF2-40B4-BE49-F238E27FC236}">
                <a16:creationId xmlns:a16="http://schemas.microsoft.com/office/drawing/2014/main" id="{41FDE7E1-DAEB-5F09-FA2A-1D5CB11774D1}"/>
              </a:ext>
            </a:extLst>
          </p:cNvPr>
          <p:cNvSpPr txBox="1"/>
          <p:nvPr/>
        </p:nvSpPr>
        <p:spPr>
          <a:xfrm>
            <a:off x="7850856" y="2522414"/>
            <a:ext cx="811940" cy="307777"/>
          </a:xfrm>
          <a:prstGeom prst="rect">
            <a:avLst/>
          </a:prstGeom>
          <a:noFill/>
        </p:spPr>
        <p:txBody>
          <a:bodyPr wrap="square" rtlCol="0">
            <a:spAutoFit/>
          </a:bodyPr>
          <a:lstStyle/>
          <a:p>
            <a:r>
              <a:rPr lang="en-US" sz="1400" b="1" dirty="0"/>
              <a:t>Tx Off</a:t>
            </a:r>
          </a:p>
        </p:txBody>
      </p:sp>
      <p:sp>
        <p:nvSpPr>
          <p:cNvPr id="18" name="TextBox 17">
            <a:extLst>
              <a:ext uri="{FF2B5EF4-FFF2-40B4-BE49-F238E27FC236}">
                <a16:creationId xmlns:a16="http://schemas.microsoft.com/office/drawing/2014/main" id="{F59FE47B-29AD-DC97-9393-9EDF4A737382}"/>
              </a:ext>
            </a:extLst>
          </p:cNvPr>
          <p:cNvSpPr txBox="1"/>
          <p:nvPr/>
        </p:nvSpPr>
        <p:spPr>
          <a:xfrm>
            <a:off x="8856069" y="3747305"/>
            <a:ext cx="811940" cy="307777"/>
          </a:xfrm>
          <a:prstGeom prst="rect">
            <a:avLst/>
          </a:prstGeom>
          <a:noFill/>
        </p:spPr>
        <p:txBody>
          <a:bodyPr wrap="square" rtlCol="0">
            <a:spAutoFit/>
          </a:bodyPr>
          <a:lstStyle/>
          <a:p>
            <a:r>
              <a:rPr lang="en-US" sz="1400" b="1" dirty="0"/>
              <a:t>Tx On</a:t>
            </a:r>
          </a:p>
        </p:txBody>
      </p:sp>
      <p:sp>
        <p:nvSpPr>
          <p:cNvPr id="19" name="TextBox 18">
            <a:extLst>
              <a:ext uri="{FF2B5EF4-FFF2-40B4-BE49-F238E27FC236}">
                <a16:creationId xmlns:a16="http://schemas.microsoft.com/office/drawing/2014/main" id="{B1B6FAFC-9FAF-9D0D-56C5-16D92B10A462}"/>
              </a:ext>
            </a:extLst>
          </p:cNvPr>
          <p:cNvSpPr txBox="1"/>
          <p:nvPr/>
        </p:nvSpPr>
        <p:spPr>
          <a:xfrm>
            <a:off x="9931047" y="2522414"/>
            <a:ext cx="811940" cy="307777"/>
          </a:xfrm>
          <a:prstGeom prst="rect">
            <a:avLst/>
          </a:prstGeom>
          <a:noFill/>
        </p:spPr>
        <p:txBody>
          <a:bodyPr wrap="square" rtlCol="0">
            <a:spAutoFit/>
          </a:bodyPr>
          <a:lstStyle/>
          <a:p>
            <a:r>
              <a:rPr lang="en-US" sz="1400" b="1" dirty="0"/>
              <a:t>Tx Off</a:t>
            </a:r>
          </a:p>
        </p:txBody>
      </p:sp>
      <p:cxnSp>
        <p:nvCxnSpPr>
          <p:cNvPr id="20" name="Connector: Elbow 19">
            <a:extLst>
              <a:ext uri="{FF2B5EF4-FFF2-40B4-BE49-F238E27FC236}">
                <a16:creationId xmlns:a16="http://schemas.microsoft.com/office/drawing/2014/main" id="{05E23EF4-11A7-9E9F-50F6-A6FAE6F14956}"/>
              </a:ext>
            </a:extLst>
          </p:cNvPr>
          <p:cNvCxnSpPr/>
          <p:nvPr/>
        </p:nvCxnSpPr>
        <p:spPr>
          <a:xfrm rot="5400000" flipH="1" flipV="1">
            <a:off x="8849341" y="2302988"/>
            <a:ext cx="13457" cy="2044333"/>
          </a:xfrm>
          <a:prstGeom prst="bentConnector3">
            <a:avLst>
              <a:gd name="adj1" fmla="val -9849038"/>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4B4D3358-F75C-DE6B-BFBC-9F79FDA3AC94}"/>
              </a:ext>
            </a:extLst>
          </p:cNvPr>
          <p:cNvSpPr txBox="1"/>
          <p:nvPr/>
        </p:nvSpPr>
        <p:spPr>
          <a:xfrm>
            <a:off x="7589598" y="4634940"/>
            <a:ext cx="2662695" cy="461665"/>
          </a:xfrm>
          <a:prstGeom prst="rect">
            <a:avLst/>
          </a:prstGeom>
          <a:noFill/>
        </p:spPr>
        <p:txBody>
          <a:bodyPr wrap="square" rtlCol="0">
            <a:spAutoFit/>
          </a:bodyPr>
          <a:lstStyle/>
          <a:p>
            <a:r>
              <a:rPr lang="en-US" b="1" dirty="0">
                <a:solidFill>
                  <a:srgbClr val="C00000"/>
                </a:solidFill>
              </a:rPr>
              <a:t>(Tx+ off) – (Tx- off)</a:t>
            </a:r>
          </a:p>
        </p:txBody>
      </p:sp>
      <p:sp>
        <p:nvSpPr>
          <p:cNvPr id="22" name="TextBox 21">
            <a:extLst>
              <a:ext uri="{FF2B5EF4-FFF2-40B4-BE49-F238E27FC236}">
                <a16:creationId xmlns:a16="http://schemas.microsoft.com/office/drawing/2014/main" id="{D1B1DC09-05EB-6DB7-9B16-D504CCEF4CDF}"/>
              </a:ext>
            </a:extLst>
          </p:cNvPr>
          <p:cNvSpPr txBox="1"/>
          <p:nvPr/>
        </p:nvSpPr>
        <p:spPr>
          <a:xfrm>
            <a:off x="9517507" y="1567480"/>
            <a:ext cx="1356108" cy="523220"/>
          </a:xfrm>
          <a:prstGeom prst="rect">
            <a:avLst/>
          </a:prstGeom>
          <a:noFill/>
        </p:spPr>
        <p:txBody>
          <a:bodyPr wrap="square" rtlCol="0">
            <a:spAutoFit/>
          </a:bodyPr>
          <a:lstStyle/>
          <a:p>
            <a:r>
              <a:rPr lang="en-US" sz="1400" b="1" dirty="0">
                <a:solidFill>
                  <a:schemeClr val="tx2">
                    <a:lumMod val="50000"/>
                    <a:lumOff val="50000"/>
                  </a:schemeClr>
                </a:solidFill>
              </a:rPr>
              <a:t>60 Hz Powerline</a:t>
            </a:r>
          </a:p>
        </p:txBody>
      </p:sp>
      <p:sp>
        <p:nvSpPr>
          <p:cNvPr id="24" name="TextBox 23">
            <a:extLst>
              <a:ext uri="{FF2B5EF4-FFF2-40B4-BE49-F238E27FC236}">
                <a16:creationId xmlns:a16="http://schemas.microsoft.com/office/drawing/2014/main" id="{F63C2EC0-7D15-4421-0169-A98E73E12075}"/>
              </a:ext>
            </a:extLst>
          </p:cNvPr>
          <p:cNvSpPr txBox="1"/>
          <p:nvPr/>
        </p:nvSpPr>
        <p:spPr>
          <a:xfrm>
            <a:off x="585777" y="5203019"/>
            <a:ext cx="5308639" cy="1015663"/>
          </a:xfrm>
          <a:prstGeom prst="rect">
            <a:avLst/>
          </a:prstGeom>
          <a:solidFill>
            <a:srgbClr val="F8F8F8">
              <a:alpha val="34902"/>
            </a:srgbClr>
          </a:solidFill>
        </p:spPr>
        <p:txBody>
          <a:bodyPr wrap="square" rtlCol="0">
            <a:spAutoFit/>
          </a:bodyPr>
          <a:lstStyle/>
          <a:p>
            <a:pPr marL="285750" indent="-285750">
              <a:buFont typeface="Arial" panose="020B0604020202020204" pitchFamily="34" charset="0"/>
              <a:buChar char="•"/>
            </a:pPr>
            <a:r>
              <a:rPr lang="en-US" sz="2000" dirty="0"/>
              <a:t>AGC sensors provide 60 Hz noise rejection</a:t>
            </a:r>
          </a:p>
          <a:p>
            <a:pPr marL="285750" indent="-285750">
              <a:buFont typeface="Arial" panose="020B0604020202020204" pitchFamily="34" charset="0"/>
              <a:buChar char="•"/>
            </a:pPr>
            <a:r>
              <a:rPr lang="en-US" sz="2000" dirty="0"/>
              <a:t>Noise reduction is effective but not complete under high voltage lines</a:t>
            </a:r>
          </a:p>
        </p:txBody>
      </p:sp>
      <p:pic>
        <p:nvPicPr>
          <p:cNvPr id="26" name="Picture 25">
            <a:extLst>
              <a:ext uri="{FF2B5EF4-FFF2-40B4-BE49-F238E27FC236}">
                <a16:creationId xmlns:a16="http://schemas.microsoft.com/office/drawing/2014/main" id="{F70BE076-02AF-B09B-CDC1-30EC258353A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85777" y="1334985"/>
            <a:ext cx="5320938" cy="3761620"/>
          </a:xfrm>
          <a:prstGeom prst="rect">
            <a:avLst/>
          </a:prstGeom>
        </p:spPr>
      </p:pic>
      <p:sp>
        <p:nvSpPr>
          <p:cNvPr id="5" name="TextBox 4">
            <a:extLst>
              <a:ext uri="{FF2B5EF4-FFF2-40B4-BE49-F238E27FC236}">
                <a16:creationId xmlns:a16="http://schemas.microsoft.com/office/drawing/2014/main" id="{5E53E209-8931-F535-0B3E-B0441A4C24AB}"/>
              </a:ext>
            </a:extLst>
          </p:cNvPr>
          <p:cNvSpPr txBox="1"/>
          <p:nvPr/>
        </p:nvSpPr>
        <p:spPr>
          <a:xfrm>
            <a:off x="5975284" y="5190740"/>
            <a:ext cx="5627497" cy="1015663"/>
          </a:xfrm>
          <a:prstGeom prst="rect">
            <a:avLst/>
          </a:prstGeom>
          <a:solidFill>
            <a:srgbClr val="F8F8F8">
              <a:alpha val="34902"/>
            </a:srgbClr>
          </a:solidFill>
        </p:spPr>
        <p:txBody>
          <a:bodyPr wrap="square" rtlCol="0">
            <a:spAutoFit/>
          </a:bodyPr>
          <a:lstStyle/>
          <a:p>
            <a:pPr marL="285750" indent="-285750">
              <a:buFont typeface="Arial" panose="020B0604020202020204" pitchFamily="34" charset="0"/>
              <a:buChar char="•"/>
            </a:pPr>
            <a:r>
              <a:rPr lang="en-US" sz="2000" dirty="0"/>
              <a:t>Powerline frequency variability of ~0.5% causes small imbalances in EM noise cancellation</a:t>
            </a:r>
          </a:p>
          <a:p>
            <a:pPr marL="285750" indent="-285750">
              <a:buFont typeface="Arial" panose="020B0604020202020204" pitchFamily="34" charset="0"/>
              <a:buChar char="•"/>
            </a:pPr>
            <a:r>
              <a:rPr lang="en-US" sz="2000" dirty="0"/>
              <a:t>Effects can be significant in proximity to lines</a:t>
            </a:r>
          </a:p>
        </p:txBody>
      </p:sp>
    </p:spTree>
    <p:extLst>
      <p:ext uri="{BB962C8B-B14F-4D97-AF65-F5344CB8AC3E}">
        <p14:creationId xmlns:p14="http://schemas.microsoft.com/office/powerpoint/2010/main" val="68860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3E8D1-2125-AE8B-6616-3D6DF6D9808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6C3A7BE-A416-F112-3BA9-0F1B31B52277}"/>
              </a:ext>
            </a:extLst>
          </p:cNvPr>
          <p:cNvSpPr>
            <a:spLocks noGrp="1"/>
          </p:cNvSpPr>
          <p:nvPr>
            <p:ph type="title"/>
          </p:nvPr>
        </p:nvSpPr>
        <p:spPr>
          <a:xfrm>
            <a:off x="465662" y="79487"/>
            <a:ext cx="10052245" cy="1008063"/>
          </a:xfrm>
        </p:spPr>
        <p:txBody>
          <a:bodyPr/>
          <a:lstStyle/>
          <a:p>
            <a:r>
              <a:rPr lang="en-US" dirty="0">
                <a:latin typeface="+mj-lt"/>
              </a:rPr>
              <a:t>Coherence Filter Implementation</a:t>
            </a:r>
            <a:endParaRPr lang="en-US" i="1" dirty="0">
              <a:latin typeface="+mj-lt"/>
            </a:endParaRPr>
          </a:p>
        </p:txBody>
      </p:sp>
      <p:sp>
        <p:nvSpPr>
          <p:cNvPr id="11" name="Slide Number Placeholder 10">
            <a:extLst>
              <a:ext uri="{FF2B5EF4-FFF2-40B4-BE49-F238E27FC236}">
                <a16:creationId xmlns:a16="http://schemas.microsoft.com/office/drawing/2014/main" id="{D1C82EF3-4C0D-D722-AD79-DA6178B2DE20}"/>
              </a:ext>
            </a:extLst>
          </p:cNvPr>
          <p:cNvSpPr>
            <a:spLocks noGrp="1"/>
          </p:cNvSpPr>
          <p:nvPr>
            <p:ph type="sldNum" sz="quarter" idx="11"/>
          </p:nvPr>
        </p:nvSpPr>
        <p:spPr>
          <a:xfrm>
            <a:off x="11406326" y="6581898"/>
            <a:ext cx="196455" cy="187056"/>
          </a:xfrm>
        </p:spPr>
        <p:txBody>
          <a:bodyPr/>
          <a:lstStyle/>
          <a:p>
            <a:pPr marL="0" marR="0" lvl="0" indent="0" algn="r" defTabSz="1219050" rtl="0" eaLnBrk="1" fontAlgn="base" latinLnBrk="0" hangingPunct="1">
              <a:lnSpc>
                <a:spcPct val="100000"/>
              </a:lnSpc>
              <a:spcBef>
                <a:spcPct val="0"/>
              </a:spcBef>
              <a:spcAft>
                <a:spcPct val="0"/>
              </a:spcAft>
              <a:buClrTx/>
              <a:buSzTx/>
              <a:buFontTx/>
              <a:buNone/>
              <a:tabLst/>
              <a:defRPr/>
            </a:pPr>
            <a:fld id="{8A5743FA-19ED-4A9D-9D57-C0E819892670}" type="slidenum">
              <a:rPr kumimoji="0" lang="en-US" sz="700" b="0" i="0" u="none" strike="noStrike" kern="1200" cap="none" spc="0" normalizeH="0" baseline="0" noProof="0" smtClean="0">
                <a:ln>
                  <a:noFill/>
                </a:ln>
                <a:solidFill>
                  <a:prstClr val="white"/>
                </a:solidFill>
                <a:effectLst/>
                <a:uLnTx/>
                <a:uFillTx/>
                <a:latin typeface="Franklin Gothic Book"/>
                <a:ea typeface="Roboto Light" panose="02000000000000000000" pitchFamily="2" charset="0"/>
                <a:cs typeface="+mn-cs"/>
              </a:rPr>
              <a:pPr marL="0" marR="0" lvl="0" indent="0" algn="r" defTabSz="1219050" rtl="0" eaLnBrk="1" fontAlgn="base" latinLnBrk="0" hangingPunct="1">
                <a:lnSpc>
                  <a:spcPct val="100000"/>
                </a:lnSpc>
                <a:spcBef>
                  <a:spcPct val="0"/>
                </a:spcBef>
                <a:spcAft>
                  <a:spcPct val="0"/>
                </a:spcAft>
                <a:buClrTx/>
                <a:buSzTx/>
                <a:buFontTx/>
                <a:buNone/>
                <a:tabLst/>
                <a:defRPr/>
              </a:pPr>
              <a:t>6</a:t>
            </a:fld>
            <a:endParaRPr kumimoji="0" lang="en-US" sz="700" b="0" i="0" u="none" strike="noStrike" kern="1200" cap="none" spc="0" normalizeH="0" baseline="0" noProof="0" dirty="0">
              <a:ln>
                <a:noFill/>
              </a:ln>
              <a:solidFill>
                <a:prstClr val="white"/>
              </a:solidFill>
              <a:effectLst/>
              <a:uLnTx/>
              <a:uFillTx/>
              <a:latin typeface="Franklin Gothic Book"/>
              <a:ea typeface="Roboto Light" panose="02000000000000000000" pitchFamily="2" charset="0"/>
              <a:cs typeface="+mn-cs"/>
            </a:endParaRPr>
          </a:p>
        </p:txBody>
      </p:sp>
      <p:pic>
        <p:nvPicPr>
          <p:cNvPr id="6" name="Picture 5" descr="A yellow and green object with red dots&#10;&#10;AI-generated content may be incorrect.">
            <a:extLst>
              <a:ext uri="{FF2B5EF4-FFF2-40B4-BE49-F238E27FC236}">
                <a16:creationId xmlns:a16="http://schemas.microsoft.com/office/drawing/2014/main" id="{6A6BC7DC-D9FF-1A0F-B5F6-BDB2007C755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0175" y="1382753"/>
            <a:ext cx="3385044" cy="2074125"/>
          </a:xfrm>
          <a:prstGeom prst="rect">
            <a:avLst/>
          </a:prstGeom>
        </p:spPr>
      </p:pic>
      <p:pic>
        <p:nvPicPr>
          <p:cNvPr id="9" name="Picture 8" descr="A green and yellow map with red spots&#10;&#10;AI-generated content may be incorrect.">
            <a:extLst>
              <a:ext uri="{FF2B5EF4-FFF2-40B4-BE49-F238E27FC236}">
                <a16:creationId xmlns:a16="http://schemas.microsoft.com/office/drawing/2014/main" id="{6A5A4BC0-C146-83D9-EDCF-D3F4FAB3077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114203" y="1382753"/>
            <a:ext cx="3492525" cy="2074125"/>
          </a:xfrm>
          <a:prstGeom prst="rect">
            <a:avLst/>
          </a:prstGeom>
        </p:spPr>
      </p:pic>
      <p:pic>
        <p:nvPicPr>
          <p:cNvPr id="12" name="Picture 11" descr="A graph showing the value of a number of objects&#10;&#10;AI-generated content may be incorrect.">
            <a:extLst>
              <a:ext uri="{FF2B5EF4-FFF2-40B4-BE49-F238E27FC236}">
                <a16:creationId xmlns:a16="http://schemas.microsoft.com/office/drawing/2014/main" id="{8D990E28-7FC5-1195-073B-864FA52054E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20174" y="3629722"/>
            <a:ext cx="3385045" cy="2617347"/>
          </a:xfrm>
          <a:prstGeom prst="rect">
            <a:avLst/>
          </a:prstGeom>
        </p:spPr>
      </p:pic>
      <p:pic>
        <p:nvPicPr>
          <p:cNvPr id="14" name="Picture 13" descr="A graph showing the value of a car&#10;&#10;AI-generated content may be incorrect.">
            <a:extLst>
              <a:ext uri="{FF2B5EF4-FFF2-40B4-BE49-F238E27FC236}">
                <a16:creationId xmlns:a16="http://schemas.microsoft.com/office/drawing/2014/main" id="{AD17A673-9B9C-CFDA-1762-7331AD65FD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16930" y="3629721"/>
            <a:ext cx="3489797" cy="2617348"/>
          </a:xfrm>
          <a:prstGeom prst="rect">
            <a:avLst/>
          </a:prstGeom>
        </p:spPr>
      </p:pic>
      <p:sp>
        <p:nvSpPr>
          <p:cNvPr id="15" name="Oval 14">
            <a:extLst>
              <a:ext uri="{FF2B5EF4-FFF2-40B4-BE49-F238E27FC236}">
                <a16:creationId xmlns:a16="http://schemas.microsoft.com/office/drawing/2014/main" id="{CA3EA789-DBDF-7149-0898-035E50F1DE9B}"/>
              </a:ext>
            </a:extLst>
          </p:cNvPr>
          <p:cNvSpPr/>
          <p:nvPr/>
        </p:nvSpPr>
        <p:spPr>
          <a:xfrm>
            <a:off x="1081667" y="1795347"/>
            <a:ext cx="301083" cy="211873"/>
          </a:xfrm>
          <a:prstGeom prst="ellipse">
            <a:avLst/>
          </a:prstGeom>
          <a:noFill/>
          <a:ln>
            <a:solidFill>
              <a:srgbClr val="6702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FB49C4C-5778-9DF8-DB1E-E75363D4C7BB}"/>
              </a:ext>
            </a:extLst>
          </p:cNvPr>
          <p:cNvSpPr/>
          <p:nvPr/>
        </p:nvSpPr>
        <p:spPr>
          <a:xfrm>
            <a:off x="4551332" y="1795347"/>
            <a:ext cx="301083" cy="211873"/>
          </a:xfrm>
          <a:prstGeom prst="ellipse">
            <a:avLst/>
          </a:prstGeom>
          <a:noFill/>
          <a:ln>
            <a:solidFill>
              <a:srgbClr val="6702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02A7F39-F6EA-88CD-46BC-156EC718100D}"/>
              </a:ext>
            </a:extLst>
          </p:cNvPr>
          <p:cNvSpPr txBox="1"/>
          <p:nvPr/>
        </p:nvSpPr>
        <p:spPr>
          <a:xfrm>
            <a:off x="791752" y="920034"/>
            <a:ext cx="3385044" cy="461665"/>
          </a:xfrm>
          <a:prstGeom prst="rect">
            <a:avLst/>
          </a:prstGeom>
          <a:noFill/>
        </p:spPr>
        <p:txBody>
          <a:bodyPr wrap="square" rtlCol="0">
            <a:spAutoFit/>
          </a:bodyPr>
          <a:lstStyle/>
          <a:p>
            <a:r>
              <a:rPr lang="en-US" b="1" dirty="0"/>
              <a:t>Standard Processing</a:t>
            </a:r>
          </a:p>
        </p:txBody>
      </p:sp>
      <p:sp>
        <p:nvSpPr>
          <p:cNvPr id="18" name="TextBox 17">
            <a:extLst>
              <a:ext uri="{FF2B5EF4-FFF2-40B4-BE49-F238E27FC236}">
                <a16:creationId xmlns:a16="http://schemas.microsoft.com/office/drawing/2014/main" id="{B5B006C3-1C7E-2D90-A5F8-CAEF02CE08C7}"/>
              </a:ext>
            </a:extLst>
          </p:cNvPr>
          <p:cNvSpPr txBox="1"/>
          <p:nvPr/>
        </p:nvSpPr>
        <p:spPr>
          <a:xfrm>
            <a:off x="4393262" y="920034"/>
            <a:ext cx="3385044" cy="461665"/>
          </a:xfrm>
          <a:prstGeom prst="rect">
            <a:avLst/>
          </a:prstGeom>
          <a:noFill/>
        </p:spPr>
        <p:txBody>
          <a:bodyPr wrap="square" rtlCol="0">
            <a:spAutoFit/>
          </a:bodyPr>
          <a:lstStyle/>
          <a:p>
            <a:r>
              <a:rPr lang="en-US" b="1" dirty="0"/>
              <a:t>Filtered Processing</a:t>
            </a:r>
          </a:p>
        </p:txBody>
      </p:sp>
      <p:sp>
        <p:nvSpPr>
          <p:cNvPr id="19" name="TextBox 18">
            <a:extLst>
              <a:ext uri="{FF2B5EF4-FFF2-40B4-BE49-F238E27FC236}">
                <a16:creationId xmlns:a16="http://schemas.microsoft.com/office/drawing/2014/main" id="{EC1DB439-DB6C-1E5D-A59E-EA5095C94F76}"/>
              </a:ext>
            </a:extLst>
          </p:cNvPr>
          <p:cNvSpPr txBox="1"/>
          <p:nvPr/>
        </p:nvSpPr>
        <p:spPr>
          <a:xfrm>
            <a:off x="1382750" y="1774208"/>
            <a:ext cx="1809032" cy="307777"/>
          </a:xfrm>
          <a:prstGeom prst="rect">
            <a:avLst/>
          </a:prstGeom>
          <a:noFill/>
        </p:spPr>
        <p:txBody>
          <a:bodyPr wrap="square" rtlCol="0">
            <a:spAutoFit/>
          </a:bodyPr>
          <a:lstStyle/>
          <a:p>
            <a:r>
              <a:rPr lang="en-US" sz="1400" b="1" dirty="0"/>
              <a:t>Medium ISO @ 35cm</a:t>
            </a:r>
          </a:p>
        </p:txBody>
      </p:sp>
      <p:sp>
        <p:nvSpPr>
          <p:cNvPr id="20" name="TextBox 19">
            <a:extLst>
              <a:ext uri="{FF2B5EF4-FFF2-40B4-BE49-F238E27FC236}">
                <a16:creationId xmlns:a16="http://schemas.microsoft.com/office/drawing/2014/main" id="{EEC7DD39-2045-3E75-E480-4BF93A683851}"/>
              </a:ext>
            </a:extLst>
          </p:cNvPr>
          <p:cNvSpPr txBox="1"/>
          <p:nvPr/>
        </p:nvSpPr>
        <p:spPr>
          <a:xfrm>
            <a:off x="4852415" y="1774208"/>
            <a:ext cx="1809032" cy="307777"/>
          </a:xfrm>
          <a:prstGeom prst="rect">
            <a:avLst/>
          </a:prstGeom>
          <a:noFill/>
        </p:spPr>
        <p:txBody>
          <a:bodyPr wrap="square" rtlCol="0">
            <a:spAutoFit/>
          </a:bodyPr>
          <a:lstStyle/>
          <a:p>
            <a:r>
              <a:rPr lang="en-US" sz="1400" b="1" dirty="0"/>
              <a:t>Medium ISO @ 35cm</a:t>
            </a:r>
          </a:p>
        </p:txBody>
      </p:sp>
      <p:sp>
        <p:nvSpPr>
          <p:cNvPr id="2" name="TextBox 1">
            <a:extLst>
              <a:ext uri="{FF2B5EF4-FFF2-40B4-BE49-F238E27FC236}">
                <a16:creationId xmlns:a16="http://schemas.microsoft.com/office/drawing/2014/main" id="{146F8909-B30F-6C68-7E1C-8A91B4160E00}"/>
              </a:ext>
            </a:extLst>
          </p:cNvPr>
          <p:cNvSpPr txBox="1"/>
          <p:nvPr/>
        </p:nvSpPr>
        <p:spPr>
          <a:xfrm>
            <a:off x="7674437" y="1384086"/>
            <a:ext cx="3978588" cy="4801314"/>
          </a:xfrm>
          <a:prstGeom prst="rect">
            <a:avLst/>
          </a:prstGeom>
          <a:solidFill>
            <a:srgbClr val="F8F8F8">
              <a:alpha val="50196"/>
            </a:srgbClr>
          </a:solidFill>
        </p:spPr>
        <p:txBody>
          <a:bodyPr wrap="square" rtlCol="0">
            <a:spAutoFit/>
          </a:bodyPr>
          <a:lstStyle/>
          <a:p>
            <a:pPr marL="285750" indent="-285750">
              <a:buFont typeface="Arial" panose="020B0604020202020204" pitchFamily="34" charset="0"/>
              <a:buChar char="•"/>
            </a:pPr>
            <a:r>
              <a:rPr lang="en-US" sz="1800" dirty="0"/>
              <a:t>Spatial and temporal patterns associated with powerlines and other coherent noise sources differ from those of “dipole-like” sources, i.e., compact metal</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The coherence filter identifies non-dipole patterns and removes them from data</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Initial testing and proof-of-concept performed on areas of high electromagnetic interference</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b="1" dirty="0"/>
              <a:t>Consistent improvements in library match indicate the filter improves performance in these regions</a:t>
            </a:r>
          </a:p>
        </p:txBody>
      </p:sp>
    </p:spTree>
    <p:extLst>
      <p:ext uri="{BB962C8B-B14F-4D97-AF65-F5344CB8AC3E}">
        <p14:creationId xmlns:p14="http://schemas.microsoft.com/office/powerpoint/2010/main" val="144595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28FCB-5A4A-22ED-7815-8E345754F0A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D76B03B-AB0D-1386-E0E0-45A4436ADACD}"/>
              </a:ext>
            </a:extLst>
          </p:cNvPr>
          <p:cNvSpPr>
            <a:spLocks noGrp="1"/>
          </p:cNvSpPr>
          <p:nvPr>
            <p:ph type="title"/>
          </p:nvPr>
        </p:nvSpPr>
        <p:spPr>
          <a:xfrm>
            <a:off x="688686" y="659350"/>
            <a:ext cx="10408805" cy="1008063"/>
          </a:xfrm>
        </p:spPr>
        <p:txBody>
          <a:bodyPr/>
          <a:lstStyle/>
          <a:p>
            <a:r>
              <a:rPr lang="en-US" dirty="0">
                <a:latin typeface="+mj-lt"/>
              </a:rPr>
              <a:t>Case Study:</a:t>
            </a:r>
            <a:br>
              <a:rPr lang="en-US" dirty="0">
                <a:latin typeface="+mj-lt"/>
              </a:rPr>
            </a:br>
            <a:r>
              <a:rPr lang="en-US" dirty="0">
                <a:latin typeface="+mj-lt"/>
              </a:rPr>
              <a:t>Waikoloa Maneuver Area</a:t>
            </a:r>
          </a:p>
        </p:txBody>
      </p:sp>
      <p:sp>
        <p:nvSpPr>
          <p:cNvPr id="11" name="Slide Number Placeholder 10">
            <a:extLst>
              <a:ext uri="{FF2B5EF4-FFF2-40B4-BE49-F238E27FC236}">
                <a16:creationId xmlns:a16="http://schemas.microsoft.com/office/drawing/2014/main" id="{80C3A571-319F-6295-BEA7-3B937EF10E28}"/>
              </a:ext>
            </a:extLst>
          </p:cNvPr>
          <p:cNvSpPr>
            <a:spLocks noGrp="1"/>
          </p:cNvSpPr>
          <p:nvPr>
            <p:ph type="sldNum" sz="quarter" idx="11"/>
          </p:nvPr>
        </p:nvSpPr>
        <p:spPr>
          <a:xfrm>
            <a:off x="11406326" y="6624682"/>
            <a:ext cx="196455" cy="187056"/>
          </a:xfrm>
        </p:spPr>
        <p:txBody>
          <a:bodyPr/>
          <a:lstStyle/>
          <a:p>
            <a:pPr marL="0" marR="0" lvl="0" indent="0" algn="r" defTabSz="1219050" rtl="0" eaLnBrk="1" fontAlgn="base" latinLnBrk="0" hangingPunct="1">
              <a:lnSpc>
                <a:spcPct val="100000"/>
              </a:lnSpc>
              <a:spcBef>
                <a:spcPct val="0"/>
              </a:spcBef>
              <a:spcAft>
                <a:spcPct val="0"/>
              </a:spcAft>
              <a:buClrTx/>
              <a:buSzTx/>
              <a:buFontTx/>
              <a:buNone/>
              <a:tabLst/>
              <a:defRPr/>
            </a:pPr>
            <a:fld id="{8A5743FA-19ED-4A9D-9D57-C0E819892670}" type="slidenum">
              <a:rPr kumimoji="0" lang="en-US" sz="700" b="0" i="0" u="none" strike="noStrike" kern="1200" cap="none" spc="0" normalizeH="0" baseline="0" noProof="0" smtClean="0">
                <a:ln>
                  <a:noFill/>
                </a:ln>
                <a:solidFill>
                  <a:prstClr val="white"/>
                </a:solidFill>
                <a:effectLst/>
                <a:uLnTx/>
                <a:uFillTx/>
                <a:latin typeface="Franklin Gothic Book"/>
                <a:ea typeface="Roboto Light" panose="02000000000000000000" pitchFamily="2" charset="0"/>
                <a:cs typeface="+mn-cs"/>
              </a:rPr>
              <a:pPr marL="0" marR="0" lvl="0" indent="0" algn="r" defTabSz="1219050" rtl="0" eaLnBrk="1" fontAlgn="base" latinLnBrk="0" hangingPunct="1">
                <a:lnSpc>
                  <a:spcPct val="100000"/>
                </a:lnSpc>
                <a:spcBef>
                  <a:spcPct val="0"/>
                </a:spcBef>
                <a:spcAft>
                  <a:spcPct val="0"/>
                </a:spcAft>
                <a:buClrTx/>
                <a:buSzTx/>
                <a:buFontTx/>
                <a:buNone/>
                <a:tabLst/>
                <a:defRPr/>
              </a:pPr>
              <a:t>7</a:t>
            </a:fld>
            <a:endParaRPr kumimoji="0" lang="en-US" sz="700" b="0" i="0" u="none" strike="noStrike" kern="1200" cap="none" spc="0" normalizeH="0" baseline="0" noProof="0" dirty="0">
              <a:ln>
                <a:noFill/>
              </a:ln>
              <a:solidFill>
                <a:prstClr val="white"/>
              </a:solidFill>
              <a:effectLst/>
              <a:uLnTx/>
              <a:uFillTx/>
              <a:latin typeface="Franklin Gothic Book"/>
              <a:ea typeface="Roboto Light" panose="02000000000000000000" pitchFamily="2" charset="0"/>
              <a:cs typeface="+mn-cs"/>
            </a:endParaRPr>
          </a:p>
        </p:txBody>
      </p:sp>
      <p:sp>
        <p:nvSpPr>
          <p:cNvPr id="2" name="TextBox 1">
            <a:extLst>
              <a:ext uri="{FF2B5EF4-FFF2-40B4-BE49-F238E27FC236}">
                <a16:creationId xmlns:a16="http://schemas.microsoft.com/office/drawing/2014/main" id="{742028F9-04EB-A044-512A-F03390E21BC5}"/>
              </a:ext>
            </a:extLst>
          </p:cNvPr>
          <p:cNvSpPr txBox="1"/>
          <p:nvPr/>
        </p:nvSpPr>
        <p:spPr>
          <a:xfrm>
            <a:off x="589218" y="1794040"/>
            <a:ext cx="8800058" cy="2682786"/>
          </a:xfrm>
          <a:prstGeom prst="rect">
            <a:avLst/>
          </a:prstGeom>
          <a:solidFill>
            <a:srgbClr val="F8F8F8">
              <a:alpha val="34902"/>
            </a:srgbClr>
          </a:solidFill>
        </p:spPr>
        <p:txBody>
          <a:bodyPr wrap="square" rtlCol="0">
            <a:spAutoFit/>
          </a:bodyPr>
          <a:lstStyle/>
          <a:p>
            <a:r>
              <a:rPr lang="en-US" sz="2000" b="1" u="sng" dirty="0" err="1"/>
              <a:t>HydroGeoLogic</a:t>
            </a:r>
            <a:r>
              <a:rPr lang="en-US" sz="2000" b="1" u="sng" dirty="0"/>
              <a:t> Inc. (HGL) - Remedial Investigation at WMA Sector 16 </a:t>
            </a:r>
          </a:p>
          <a:p>
            <a:pPr marL="342900" indent="-342900">
              <a:spcBef>
                <a:spcPts val="400"/>
              </a:spcBef>
              <a:buFont typeface="Wingdings" panose="05000000000000000000" pitchFamily="2" charset="2"/>
              <a:buChar char="§"/>
            </a:pPr>
            <a:r>
              <a:rPr lang="en-US" sz="1800" dirty="0"/>
              <a:t>Perform RI across portions of MRS where electrical interference from overhead powerlines prevented use of geophysics and left a </a:t>
            </a:r>
            <a:r>
              <a:rPr lang="en-US" sz="1800" u="sng" dirty="0"/>
              <a:t>Data Gap</a:t>
            </a:r>
          </a:p>
          <a:p>
            <a:pPr marL="342900" indent="-342900">
              <a:spcBef>
                <a:spcPts val="400"/>
              </a:spcBef>
              <a:buFont typeface="Wingdings" panose="05000000000000000000" pitchFamily="2" charset="2"/>
              <a:buChar char="§"/>
            </a:pPr>
            <a:r>
              <a:rPr lang="en-US" sz="1800" dirty="0"/>
              <a:t>Previous RI used DGM methods highly susceptible to electromagnetic noise</a:t>
            </a:r>
          </a:p>
          <a:p>
            <a:pPr>
              <a:spcBef>
                <a:spcPts val="600"/>
              </a:spcBef>
            </a:pPr>
            <a:r>
              <a:rPr lang="en-US" sz="2000" b="1" u="sng" dirty="0"/>
              <a:t>RI Technical Approach</a:t>
            </a:r>
          </a:p>
          <a:p>
            <a:pPr marL="342900" indent="-342900">
              <a:buFont typeface="Wingdings" panose="05000000000000000000" pitchFamily="2" charset="2"/>
              <a:buChar char="§"/>
            </a:pPr>
            <a:r>
              <a:rPr lang="en-US" sz="1800" dirty="0"/>
              <a:t>Parsons contracted to collect/analyze geophysical survey data</a:t>
            </a:r>
          </a:p>
          <a:p>
            <a:pPr marL="342900" indent="-342900">
              <a:spcBef>
                <a:spcPts val="400"/>
              </a:spcBef>
              <a:buFont typeface="Wingdings" panose="05000000000000000000" pitchFamily="2" charset="2"/>
              <a:buChar char="§"/>
            </a:pPr>
            <a:r>
              <a:rPr lang="en-US" sz="1800" dirty="0"/>
              <a:t>Use AGC on transects to delineate site into HD/LD areas </a:t>
            </a:r>
          </a:p>
          <a:p>
            <a:pPr marL="342900" indent="-342900">
              <a:spcBef>
                <a:spcPts val="400"/>
              </a:spcBef>
              <a:buFont typeface="Wingdings" panose="05000000000000000000" pitchFamily="2" charset="2"/>
              <a:buChar char="§"/>
            </a:pPr>
            <a:r>
              <a:rPr lang="en-US" sz="1800" dirty="0"/>
              <a:t>Use AGC in grids to characterize site as HUA/LUA/NEU</a:t>
            </a:r>
          </a:p>
        </p:txBody>
      </p:sp>
      <p:pic>
        <p:nvPicPr>
          <p:cNvPr id="4" name="Picture 3">
            <a:extLst>
              <a:ext uri="{FF2B5EF4-FFF2-40B4-BE49-F238E27FC236}">
                <a16:creationId xmlns:a16="http://schemas.microsoft.com/office/drawing/2014/main" id="{640A3316-3E41-E77E-3A38-9EBC181FFFCB}"/>
              </a:ext>
            </a:extLst>
          </p:cNvPr>
          <p:cNvPicPr>
            <a:picLocks noChangeAspect="1"/>
          </p:cNvPicPr>
          <p:nvPr/>
        </p:nvPicPr>
        <p:blipFill>
          <a:blip r:embed="rId3"/>
          <a:stretch>
            <a:fillRect/>
          </a:stretch>
        </p:blipFill>
        <p:spPr>
          <a:xfrm>
            <a:off x="9389276" y="1794040"/>
            <a:ext cx="2300592" cy="2607339"/>
          </a:xfrm>
          <a:prstGeom prst="rect">
            <a:avLst/>
          </a:prstGeom>
          <a:ln>
            <a:solidFill>
              <a:srgbClr val="000000"/>
            </a:solidFill>
          </a:ln>
        </p:spPr>
      </p:pic>
      <p:sp>
        <p:nvSpPr>
          <p:cNvPr id="12" name="TextBox 11">
            <a:extLst>
              <a:ext uri="{FF2B5EF4-FFF2-40B4-BE49-F238E27FC236}">
                <a16:creationId xmlns:a16="http://schemas.microsoft.com/office/drawing/2014/main" id="{2C49A406-6EB9-42A2-EA01-D2C4F6A440C7}"/>
              </a:ext>
            </a:extLst>
          </p:cNvPr>
          <p:cNvSpPr txBox="1"/>
          <p:nvPr/>
        </p:nvSpPr>
        <p:spPr>
          <a:xfrm>
            <a:off x="589218" y="4476826"/>
            <a:ext cx="4527068" cy="1887696"/>
          </a:xfrm>
          <a:prstGeom prst="rect">
            <a:avLst/>
          </a:prstGeom>
          <a:solidFill>
            <a:srgbClr val="F8F8F8">
              <a:alpha val="34902"/>
            </a:srgbClr>
          </a:solidFill>
        </p:spPr>
        <p:txBody>
          <a:bodyPr wrap="square" rtlCol="0">
            <a:spAutoFit/>
          </a:bodyPr>
          <a:lstStyle/>
          <a:p>
            <a:r>
              <a:rPr lang="en-US" sz="2000" b="1" u="sng" dirty="0"/>
              <a:t>Key Challenge</a:t>
            </a:r>
          </a:p>
          <a:p>
            <a:pPr marL="342900" indent="-342900">
              <a:buFont typeface="Wingdings" panose="05000000000000000000" pitchFamily="2" charset="2"/>
              <a:buChar char="§"/>
            </a:pPr>
            <a:r>
              <a:rPr lang="en-US" sz="1800" dirty="0"/>
              <a:t>Powerlines run E-W for entire length of MRS (purple line on figure)</a:t>
            </a:r>
          </a:p>
          <a:p>
            <a:pPr marL="342900" indent="-342900">
              <a:spcBef>
                <a:spcPts val="400"/>
              </a:spcBef>
              <a:buFont typeface="Wingdings" panose="05000000000000000000" pitchFamily="2" charset="2"/>
              <a:buChar char="§"/>
            </a:pPr>
            <a:r>
              <a:rPr lang="en-US" sz="1800" dirty="0"/>
              <a:t>90%+ of all transects traverse under path of the powerline</a:t>
            </a:r>
          </a:p>
          <a:p>
            <a:pPr marL="342900" indent="-342900">
              <a:spcBef>
                <a:spcPts val="400"/>
              </a:spcBef>
              <a:buFont typeface="Wingdings" panose="05000000000000000000" pitchFamily="2" charset="2"/>
              <a:buChar char="§"/>
            </a:pPr>
            <a:r>
              <a:rPr lang="en-US" sz="1800" dirty="0"/>
              <a:t>Implement WRT’s Coherence Filter</a:t>
            </a:r>
          </a:p>
        </p:txBody>
      </p:sp>
      <p:pic>
        <p:nvPicPr>
          <p:cNvPr id="10" name="Picture 9">
            <a:extLst>
              <a:ext uri="{FF2B5EF4-FFF2-40B4-BE49-F238E27FC236}">
                <a16:creationId xmlns:a16="http://schemas.microsoft.com/office/drawing/2014/main" id="{CBFEC0D3-23D5-386F-5E49-D57D98923454}"/>
              </a:ext>
            </a:extLst>
          </p:cNvPr>
          <p:cNvPicPr>
            <a:picLocks noChangeAspect="1"/>
          </p:cNvPicPr>
          <p:nvPr/>
        </p:nvPicPr>
        <p:blipFill rotWithShape="1">
          <a:blip r:embed="rId4"/>
          <a:srcRect l="933" t="14543" r="762" b="18916"/>
          <a:stretch/>
        </p:blipFill>
        <p:spPr bwMode="auto">
          <a:xfrm>
            <a:off x="5116286" y="4412103"/>
            <a:ext cx="6573582" cy="1879188"/>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8647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8F2CA-F18C-B25F-0681-2A5A2435D0C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879F41E-937C-1192-DDE8-C40B520AEC97}"/>
              </a:ext>
            </a:extLst>
          </p:cNvPr>
          <p:cNvSpPr>
            <a:spLocks noGrp="1"/>
          </p:cNvSpPr>
          <p:nvPr>
            <p:ph type="title"/>
          </p:nvPr>
        </p:nvSpPr>
        <p:spPr>
          <a:xfrm>
            <a:off x="688686" y="659351"/>
            <a:ext cx="10408805" cy="733032"/>
          </a:xfrm>
        </p:spPr>
        <p:txBody>
          <a:bodyPr/>
          <a:lstStyle/>
          <a:p>
            <a:r>
              <a:rPr lang="en-US" dirty="0">
                <a:latin typeface="+mj-lt"/>
              </a:rPr>
              <a:t>Powerline</a:t>
            </a:r>
            <a:r>
              <a:rPr lang="en-US" dirty="0"/>
              <a:t>s</a:t>
            </a:r>
            <a:r>
              <a:rPr lang="en-US" dirty="0">
                <a:latin typeface="+mj-lt"/>
              </a:rPr>
              <a:t> at WMA Sector 16</a:t>
            </a:r>
          </a:p>
        </p:txBody>
      </p:sp>
      <p:sp>
        <p:nvSpPr>
          <p:cNvPr id="11" name="Slide Number Placeholder 10">
            <a:extLst>
              <a:ext uri="{FF2B5EF4-FFF2-40B4-BE49-F238E27FC236}">
                <a16:creationId xmlns:a16="http://schemas.microsoft.com/office/drawing/2014/main" id="{46763423-D315-BD0F-0EAE-1A3936D4FB90}"/>
              </a:ext>
            </a:extLst>
          </p:cNvPr>
          <p:cNvSpPr>
            <a:spLocks noGrp="1"/>
          </p:cNvSpPr>
          <p:nvPr>
            <p:ph type="sldNum" sz="quarter" idx="11"/>
          </p:nvPr>
        </p:nvSpPr>
        <p:spPr/>
        <p:txBody>
          <a:bodyPr/>
          <a:lstStyle/>
          <a:p>
            <a:pPr marL="0" marR="0" lvl="0" indent="0" algn="r" defTabSz="1219050" rtl="0" eaLnBrk="1" fontAlgn="base" latinLnBrk="0" hangingPunct="1">
              <a:lnSpc>
                <a:spcPct val="100000"/>
              </a:lnSpc>
              <a:spcBef>
                <a:spcPct val="0"/>
              </a:spcBef>
              <a:spcAft>
                <a:spcPct val="0"/>
              </a:spcAft>
              <a:buClrTx/>
              <a:buSzTx/>
              <a:buFontTx/>
              <a:buNone/>
              <a:tabLst/>
              <a:defRPr/>
            </a:pPr>
            <a:fld id="{8A5743FA-19ED-4A9D-9D57-C0E819892670}" type="slidenum">
              <a:rPr kumimoji="0" lang="en-US" sz="700" b="0" i="0" u="none" strike="noStrike" kern="1200" cap="none" spc="0" normalizeH="0" baseline="0" noProof="0" smtClean="0">
                <a:ln>
                  <a:noFill/>
                </a:ln>
                <a:solidFill>
                  <a:prstClr val="white"/>
                </a:solidFill>
                <a:effectLst/>
                <a:uLnTx/>
                <a:uFillTx/>
                <a:latin typeface="Franklin Gothic Book"/>
                <a:ea typeface="Roboto Light" panose="02000000000000000000" pitchFamily="2" charset="0"/>
                <a:cs typeface="+mn-cs"/>
              </a:rPr>
              <a:pPr marL="0" marR="0" lvl="0" indent="0" algn="r" defTabSz="1219050" rtl="0" eaLnBrk="1" fontAlgn="base" latinLnBrk="0" hangingPunct="1">
                <a:lnSpc>
                  <a:spcPct val="100000"/>
                </a:lnSpc>
                <a:spcBef>
                  <a:spcPct val="0"/>
                </a:spcBef>
                <a:spcAft>
                  <a:spcPct val="0"/>
                </a:spcAft>
                <a:buClrTx/>
                <a:buSzTx/>
                <a:buFontTx/>
                <a:buNone/>
                <a:tabLst/>
                <a:defRPr/>
              </a:pPr>
              <a:t>8</a:t>
            </a:fld>
            <a:endParaRPr kumimoji="0" lang="en-US" sz="700" b="0" i="0" u="none" strike="noStrike" kern="1200" cap="none" spc="0" normalizeH="0" baseline="0" noProof="0" dirty="0">
              <a:ln>
                <a:noFill/>
              </a:ln>
              <a:solidFill>
                <a:prstClr val="white"/>
              </a:solidFill>
              <a:effectLst/>
              <a:uLnTx/>
              <a:uFillTx/>
              <a:latin typeface="Franklin Gothic Book"/>
              <a:ea typeface="Roboto Light" panose="02000000000000000000" pitchFamily="2" charset="0"/>
              <a:cs typeface="+mn-cs"/>
            </a:endParaRPr>
          </a:p>
        </p:txBody>
      </p:sp>
      <p:pic>
        <p:nvPicPr>
          <p:cNvPr id="8" name="Picture 7" descr="A picture containing outdoor, sky, grass, nature&#10;&#10;AI-generated content may be incorrect.">
            <a:extLst>
              <a:ext uri="{FF2B5EF4-FFF2-40B4-BE49-F238E27FC236}">
                <a16:creationId xmlns:a16="http://schemas.microsoft.com/office/drawing/2014/main" id="{913A28A8-2409-4847-264E-D777B253FE0E}"/>
              </a:ext>
            </a:extLst>
          </p:cNvPr>
          <p:cNvPicPr>
            <a:picLocks noChangeAspect="1"/>
          </p:cNvPicPr>
          <p:nvPr/>
        </p:nvPicPr>
        <p:blipFill>
          <a:blip r:embed="rId3"/>
          <a:srcRect l="-209" r="29425"/>
          <a:stretch/>
        </p:blipFill>
        <p:spPr>
          <a:xfrm>
            <a:off x="4518909" y="1956648"/>
            <a:ext cx="3391920" cy="3593933"/>
          </a:xfrm>
          <a:prstGeom prst="rect">
            <a:avLst/>
          </a:prstGeom>
          <a:ln>
            <a:solidFill>
              <a:srgbClr val="000000"/>
            </a:solidFill>
          </a:ln>
        </p:spPr>
      </p:pic>
      <p:pic>
        <p:nvPicPr>
          <p:cNvPr id="6" name="Picture 5" descr="A group of people on a motorcycle in a field&#10;&#10;AI-generated content may be incorrect.">
            <a:extLst>
              <a:ext uri="{FF2B5EF4-FFF2-40B4-BE49-F238E27FC236}">
                <a16:creationId xmlns:a16="http://schemas.microsoft.com/office/drawing/2014/main" id="{817BC64C-1897-118C-D068-7B485F814CE9}"/>
              </a:ext>
            </a:extLst>
          </p:cNvPr>
          <p:cNvPicPr>
            <a:picLocks noChangeAspect="1"/>
          </p:cNvPicPr>
          <p:nvPr/>
        </p:nvPicPr>
        <p:blipFill>
          <a:blip r:embed="rId4"/>
          <a:srcRect l="17356" t="20991" r="5122" b="12875"/>
          <a:stretch/>
        </p:blipFill>
        <p:spPr>
          <a:xfrm>
            <a:off x="590546" y="1480308"/>
            <a:ext cx="3763740" cy="2408157"/>
          </a:xfrm>
          <a:prstGeom prst="rect">
            <a:avLst/>
          </a:prstGeom>
          <a:ln>
            <a:solidFill>
              <a:srgbClr val="000000"/>
            </a:solidFill>
          </a:ln>
        </p:spPr>
      </p:pic>
      <p:pic>
        <p:nvPicPr>
          <p:cNvPr id="4" name="Picture 3" descr="A group of people working in a field&#10;&#10;AI-generated content may be incorrect.">
            <a:extLst>
              <a:ext uri="{FF2B5EF4-FFF2-40B4-BE49-F238E27FC236}">
                <a16:creationId xmlns:a16="http://schemas.microsoft.com/office/drawing/2014/main" id="{C7880446-AB57-4F8F-3CA4-B9C4333BBF22}"/>
              </a:ext>
            </a:extLst>
          </p:cNvPr>
          <p:cNvPicPr>
            <a:picLocks noChangeAspect="1"/>
          </p:cNvPicPr>
          <p:nvPr/>
        </p:nvPicPr>
        <p:blipFill>
          <a:blip r:embed="rId5"/>
          <a:srcRect b="11738"/>
          <a:stretch/>
        </p:blipFill>
        <p:spPr>
          <a:xfrm>
            <a:off x="8066136" y="1480308"/>
            <a:ext cx="3637889" cy="2408155"/>
          </a:xfrm>
          <a:prstGeom prst="rect">
            <a:avLst/>
          </a:prstGeom>
          <a:ln>
            <a:solidFill>
              <a:srgbClr val="000000"/>
            </a:solidFill>
          </a:ln>
        </p:spPr>
      </p:pic>
      <p:pic>
        <p:nvPicPr>
          <p:cNvPr id="10" name="Picture 9" descr="A picture containing ground, outdoor, sky, dirt&#10;&#10;AI-generated content may be incorrect.">
            <a:extLst>
              <a:ext uri="{FF2B5EF4-FFF2-40B4-BE49-F238E27FC236}">
                <a16:creationId xmlns:a16="http://schemas.microsoft.com/office/drawing/2014/main" id="{DEE153FC-0B60-6F61-D2C1-9EB51A9E86D8}"/>
              </a:ext>
            </a:extLst>
          </p:cNvPr>
          <p:cNvPicPr>
            <a:picLocks noChangeAspect="1"/>
          </p:cNvPicPr>
          <p:nvPr/>
        </p:nvPicPr>
        <p:blipFill>
          <a:blip r:embed="rId6"/>
          <a:srcRect r="16458" b="28730"/>
          <a:stretch/>
        </p:blipFill>
        <p:spPr>
          <a:xfrm>
            <a:off x="590546" y="3976390"/>
            <a:ext cx="3763740" cy="2408156"/>
          </a:xfrm>
          <a:prstGeom prst="rect">
            <a:avLst/>
          </a:prstGeom>
          <a:ln>
            <a:solidFill>
              <a:srgbClr val="000000"/>
            </a:solidFill>
          </a:ln>
        </p:spPr>
      </p:pic>
      <p:pic>
        <p:nvPicPr>
          <p:cNvPr id="13" name="Picture 12" descr="A picture containing outdoor, grass, sky, person&#10;&#10;AI-generated content may be incorrect.">
            <a:extLst>
              <a:ext uri="{FF2B5EF4-FFF2-40B4-BE49-F238E27FC236}">
                <a16:creationId xmlns:a16="http://schemas.microsoft.com/office/drawing/2014/main" id="{096C1DF8-4DF9-3367-CA0E-C6E46F7714AF}"/>
              </a:ext>
            </a:extLst>
          </p:cNvPr>
          <p:cNvPicPr>
            <a:picLocks noChangeAspect="1"/>
          </p:cNvPicPr>
          <p:nvPr/>
        </p:nvPicPr>
        <p:blipFill>
          <a:blip r:embed="rId7"/>
          <a:srcRect b="11511"/>
          <a:stretch/>
        </p:blipFill>
        <p:spPr>
          <a:xfrm>
            <a:off x="8075453" y="3976388"/>
            <a:ext cx="3628572" cy="2408155"/>
          </a:xfrm>
          <a:prstGeom prst="rect">
            <a:avLst/>
          </a:prstGeom>
          <a:ln>
            <a:solidFill>
              <a:srgbClr val="000000"/>
            </a:solidFill>
          </a:ln>
        </p:spPr>
      </p:pic>
    </p:spTree>
    <p:extLst>
      <p:ext uri="{BB962C8B-B14F-4D97-AF65-F5344CB8AC3E}">
        <p14:creationId xmlns:p14="http://schemas.microsoft.com/office/powerpoint/2010/main" val="1265365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9FF07-EA1B-1936-2171-4932D38233D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558FCF6-54EA-667D-D25A-8FBBC42CF5A5}"/>
              </a:ext>
            </a:extLst>
          </p:cNvPr>
          <p:cNvSpPr>
            <a:spLocks noGrp="1"/>
          </p:cNvSpPr>
          <p:nvPr>
            <p:ph type="title"/>
          </p:nvPr>
        </p:nvSpPr>
        <p:spPr>
          <a:xfrm>
            <a:off x="688686" y="659351"/>
            <a:ext cx="10408805" cy="733032"/>
          </a:xfrm>
        </p:spPr>
        <p:txBody>
          <a:bodyPr/>
          <a:lstStyle/>
          <a:p>
            <a:r>
              <a:rPr lang="en-US" dirty="0">
                <a:latin typeface="+mj-lt"/>
              </a:rPr>
              <a:t>Coherence filter Assessment</a:t>
            </a:r>
          </a:p>
        </p:txBody>
      </p:sp>
      <p:sp>
        <p:nvSpPr>
          <p:cNvPr id="11" name="Slide Number Placeholder 10">
            <a:extLst>
              <a:ext uri="{FF2B5EF4-FFF2-40B4-BE49-F238E27FC236}">
                <a16:creationId xmlns:a16="http://schemas.microsoft.com/office/drawing/2014/main" id="{991331B1-F4CE-379E-735E-CA18F07CDAA4}"/>
              </a:ext>
            </a:extLst>
          </p:cNvPr>
          <p:cNvSpPr>
            <a:spLocks noGrp="1"/>
          </p:cNvSpPr>
          <p:nvPr>
            <p:ph type="sldNum" sz="quarter" idx="11"/>
          </p:nvPr>
        </p:nvSpPr>
        <p:spPr/>
        <p:txBody>
          <a:bodyPr/>
          <a:lstStyle/>
          <a:p>
            <a:pPr marL="0" marR="0" lvl="0" indent="0" algn="r" defTabSz="1219050" rtl="0" eaLnBrk="1" fontAlgn="base" latinLnBrk="0" hangingPunct="1">
              <a:lnSpc>
                <a:spcPct val="100000"/>
              </a:lnSpc>
              <a:spcBef>
                <a:spcPct val="0"/>
              </a:spcBef>
              <a:spcAft>
                <a:spcPct val="0"/>
              </a:spcAft>
              <a:buClrTx/>
              <a:buSzTx/>
              <a:buFontTx/>
              <a:buNone/>
              <a:tabLst/>
              <a:defRPr/>
            </a:pPr>
            <a:fld id="{8A5743FA-19ED-4A9D-9D57-C0E819892670}" type="slidenum">
              <a:rPr kumimoji="0" lang="en-US" sz="700" b="0" i="0" u="none" strike="noStrike" kern="1200" cap="none" spc="0" normalizeH="0" baseline="0" noProof="0" smtClean="0">
                <a:ln>
                  <a:noFill/>
                </a:ln>
                <a:solidFill>
                  <a:prstClr val="white"/>
                </a:solidFill>
                <a:effectLst/>
                <a:uLnTx/>
                <a:uFillTx/>
                <a:latin typeface="Franklin Gothic Book"/>
                <a:ea typeface="Roboto Light" panose="02000000000000000000" pitchFamily="2" charset="0"/>
                <a:cs typeface="+mn-cs"/>
              </a:rPr>
              <a:pPr marL="0" marR="0" lvl="0" indent="0" algn="r" defTabSz="1219050" rtl="0" eaLnBrk="1" fontAlgn="base" latinLnBrk="0" hangingPunct="1">
                <a:lnSpc>
                  <a:spcPct val="100000"/>
                </a:lnSpc>
                <a:spcBef>
                  <a:spcPct val="0"/>
                </a:spcBef>
                <a:spcAft>
                  <a:spcPct val="0"/>
                </a:spcAft>
                <a:buClrTx/>
                <a:buSzTx/>
                <a:buFontTx/>
                <a:buNone/>
                <a:tabLst/>
                <a:defRPr/>
              </a:pPr>
              <a:t>9</a:t>
            </a:fld>
            <a:endParaRPr kumimoji="0" lang="en-US" sz="700" b="0" i="0" u="none" strike="noStrike" kern="1200" cap="none" spc="0" normalizeH="0" baseline="0" noProof="0" dirty="0">
              <a:ln>
                <a:noFill/>
              </a:ln>
              <a:solidFill>
                <a:prstClr val="white"/>
              </a:solidFill>
              <a:effectLst/>
              <a:uLnTx/>
              <a:uFillTx/>
              <a:latin typeface="Franklin Gothic Book"/>
              <a:ea typeface="Roboto Light" panose="02000000000000000000" pitchFamily="2" charset="0"/>
              <a:cs typeface="+mn-cs"/>
            </a:endParaRPr>
          </a:p>
        </p:txBody>
      </p:sp>
      <p:sp>
        <p:nvSpPr>
          <p:cNvPr id="2" name="TextBox 1">
            <a:extLst>
              <a:ext uri="{FF2B5EF4-FFF2-40B4-BE49-F238E27FC236}">
                <a16:creationId xmlns:a16="http://schemas.microsoft.com/office/drawing/2014/main" id="{729C9B07-10C3-FA28-015B-CA38819A3376}"/>
              </a:ext>
            </a:extLst>
          </p:cNvPr>
          <p:cNvSpPr txBox="1"/>
          <p:nvPr/>
        </p:nvSpPr>
        <p:spPr>
          <a:xfrm>
            <a:off x="502133" y="1527083"/>
            <a:ext cx="6354221" cy="4862870"/>
          </a:xfrm>
          <a:prstGeom prst="rect">
            <a:avLst/>
          </a:prstGeom>
          <a:solidFill>
            <a:srgbClr val="F8F8F8">
              <a:alpha val="25098"/>
            </a:srgbClr>
          </a:solidFill>
        </p:spPr>
        <p:txBody>
          <a:bodyPr wrap="square" rtlCol="0">
            <a:spAutoFit/>
          </a:bodyPr>
          <a:lstStyle/>
          <a:p>
            <a:r>
              <a:rPr lang="en-US" sz="2000" b="1" u="sng" dirty="0"/>
              <a:t>Powerline Assessment Survey </a:t>
            </a:r>
          </a:p>
          <a:p>
            <a:r>
              <a:rPr lang="en-US" sz="2000" i="1" dirty="0">
                <a:effectLst/>
                <a:ea typeface="Times New Roman" panose="02020603050405020304" pitchFamily="18" charset="0"/>
              </a:rPr>
              <a:t>“Evaluate effectiveness of WRT</a:t>
            </a:r>
            <a:r>
              <a:rPr lang="en-US" sz="2000" i="1" dirty="0">
                <a:ea typeface="Times New Roman" panose="02020603050405020304" pitchFamily="18" charset="0"/>
              </a:rPr>
              <a:t>’s</a:t>
            </a:r>
            <a:r>
              <a:rPr lang="en-US" sz="2000" i="1" dirty="0">
                <a:effectLst/>
                <a:ea typeface="Times New Roman" panose="02020603050405020304" pitchFamily="18" charset="0"/>
              </a:rPr>
              <a:t> Coherence Filter to minimize coherent electromagnetic powerline noise without compromising the APEX’s ability to detect and classify seed items as TOIs”</a:t>
            </a:r>
            <a:endParaRPr lang="en-US" sz="2000" i="1" dirty="0"/>
          </a:p>
          <a:p>
            <a:pPr marL="342900" indent="-342900">
              <a:buFont typeface="Wingdings" panose="05000000000000000000" pitchFamily="2" charset="2"/>
              <a:buChar char="§"/>
            </a:pPr>
            <a:r>
              <a:rPr lang="en-US" sz="2000" dirty="0"/>
              <a:t>8 Transects</a:t>
            </a:r>
          </a:p>
          <a:p>
            <a:pPr marL="342900" indent="-342900">
              <a:buFont typeface="Wingdings" panose="05000000000000000000" pitchFamily="2" charset="2"/>
              <a:buChar char="§"/>
            </a:pPr>
            <a:r>
              <a:rPr lang="en-US" sz="2000" dirty="0"/>
              <a:t>40 Small ISO80 test items - Not “blind” seeds!</a:t>
            </a:r>
          </a:p>
          <a:p>
            <a:pPr marL="342900" indent="-342900">
              <a:buFont typeface="Wingdings" panose="05000000000000000000" pitchFamily="2" charset="2"/>
              <a:buChar char="§"/>
            </a:pPr>
            <a:r>
              <a:rPr lang="en-US" sz="2000" dirty="0"/>
              <a:t>Horizontal (worst case scenario)</a:t>
            </a:r>
          </a:p>
          <a:p>
            <a:pPr marL="342900" indent="-342900">
              <a:buFont typeface="Wingdings" panose="05000000000000000000" pitchFamily="2" charset="2"/>
              <a:buChar char="§"/>
            </a:pPr>
            <a:r>
              <a:rPr lang="en-US" sz="2000" dirty="0"/>
              <a:t>10 - 25cm deep</a:t>
            </a:r>
          </a:p>
          <a:p>
            <a:pPr marL="342900" indent="-342900">
              <a:spcAft>
                <a:spcPts val="600"/>
              </a:spcAft>
              <a:buFont typeface="Wingdings" panose="05000000000000000000" pitchFamily="2" charset="2"/>
              <a:buChar char="§"/>
            </a:pPr>
            <a:r>
              <a:rPr lang="en-US" sz="2000" dirty="0"/>
              <a:t>0-ft, 100-ft, 200-ft intervals from powerlines</a:t>
            </a:r>
          </a:p>
          <a:p>
            <a:pPr>
              <a:spcBef>
                <a:spcPts val="600"/>
              </a:spcBef>
            </a:pPr>
            <a:r>
              <a:rPr lang="en-US" sz="2000" b="1" u="sng" dirty="0"/>
              <a:t>Data Collection &amp; Analysis</a:t>
            </a:r>
          </a:p>
          <a:p>
            <a:pPr marL="342900" indent="-342900">
              <a:buFont typeface="Wingdings" panose="05000000000000000000" pitchFamily="2" charset="2"/>
              <a:buChar char="§"/>
            </a:pPr>
            <a:r>
              <a:rPr lang="en-US" sz="2000" dirty="0"/>
              <a:t>Transects collected with APEX</a:t>
            </a:r>
          </a:p>
          <a:p>
            <a:pPr marL="342900" indent="-342900">
              <a:buFont typeface="Wingdings" panose="05000000000000000000" pitchFamily="2" charset="2"/>
              <a:buChar char="§"/>
            </a:pPr>
            <a:r>
              <a:rPr lang="en-US" sz="2000" dirty="0"/>
              <a:t>Data analyzed in EM Class in 2 batches</a:t>
            </a:r>
          </a:p>
          <a:p>
            <a:pPr marL="342900" indent="-342900">
              <a:buFont typeface="Wingdings" panose="05000000000000000000" pitchFamily="2" charset="2"/>
              <a:buChar char="§"/>
            </a:pPr>
            <a:r>
              <a:rPr lang="en-US" sz="2000" dirty="0"/>
              <a:t>Without Coherence Filter &amp; With Coherence Filter</a:t>
            </a:r>
          </a:p>
          <a:p>
            <a:pPr marL="952423" lvl="1" indent="-342900">
              <a:buFont typeface="Wingdings" panose="05000000000000000000" pitchFamily="2" charset="2"/>
              <a:buChar char="Ø"/>
            </a:pPr>
            <a:r>
              <a:rPr lang="en-US" sz="2000" b="1" dirty="0"/>
              <a:t>Compare results</a:t>
            </a:r>
          </a:p>
        </p:txBody>
      </p:sp>
      <p:pic>
        <p:nvPicPr>
          <p:cNvPr id="3" name="Picture 2" descr="Map&#10;&#10;AI-generated content may be incorrect.">
            <a:extLst>
              <a:ext uri="{FF2B5EF4-FFF2-40B4-BE49-F238E27FC236}">
                <a16:creationId xmlns:a16="http://schemas.microsoft.com/office/drawing/2014/main" id="{A5A6A0CC-77C6-83CD-9E52-AF0E45FA985A}"/>
              </a:ext>
            </a:extLst>
          </p:cNvPr>
          <p:cNvPicPr>
            <a:picLocks noChangeAspect="1"/>
          </p:cNvPicPr>
          <p:nvPr/>
        </p:nvPicPr>
        <p:blipFill rotWithShape="1">
          <a:blip r:embed="rId3"/>
          <a:srcRect l="30549" t="22474" r="34385" b="14747"/>
          <a:stretch/>
        </p:blipFill>
        <p:spPr bwMode="auto">
          <a:xfrm>
            <a:off x="6856354" y="1527083"/>
            <a:ext cx="4499270" cy="4383860"/>
          </a:xfrm>
          <a:prstGeom prst="rect">
            <a:avLst/>
          </a:prstGeom>
          <a:ln>
            <a:solidFill>
              <a:schemeClr val="tx1"/>
            </a:solidFill>
          </a:ln>
          <a:extLst>
            <a:ext uri="{53640926-AAD7-44D8-BBD7-CCE9431645EC}">
              <a14:shadowObscured xmlns:a14="http://schemas.microsoft.com/office/drawing/2010/main"/>
            </a:ext>
          </a:extLst>
        </p:spPr>
      </p:pic>
      <p:pic>
        <p:nvPicPr>
          <p:cNvPr id="9" name="Picture 8" descr="Text&#10;&#10;AI-generated content may be incorrect.">
            <a:extLst>
              <a:ext uri="{FF2B5EF4-FFF2-40B4-BE49-F238E27FC236}">
                <a16:creationId xmlns:a16="http://schemas.microsoft.com/office/drawing/2014/main" id="{EC3313B4-C5F8-98D4-0824-DD3C14B47A12}"/>
              </a:ext>
            </a:extLst>
          </p:cNvPr>
          <p:cNvPicPr>
            <a:picLocks noChangeAspect="1"/>
          </p:cNvPicPr>
          <p:nvPr/>
        </p:nvPicPr>
        <p:blipFill>
          <a:blip r:embed="rId4"/>
          <a:srcRect t="5052" r="8510" b="8076"/>
          <a:stretch/>
        </p:blipFill>
        <p:spPr>
          <a:xfrm rot="5400000">
            <a:off x="9684754" y="4442818"/>
            <a:ext cx="2274516" cy="1619757"/>
          </a:xfrm>
          <a:prstGeom prst="rect">
            <a:avLst/>
          </a:prstGeom>
          <a:ln>
            <a:solidFill>
              <a:srgbClr val="000000"/>
            </a:solidFill>
          </a:ln>
        </p:spPr>
      </p:pic>
    </p:spTree>
    <p:extLst>
      <p:ext uri="{BB962C8B-B14F-4D97-AF65-F5344CB8AC3E}">
        <p14:creationId xmlns:p14="http://schemas.microsoft.com/office/powerpoint/2010/main" val="3375628297"/>
      </p:ext>
    </p:extLst>
  </p:cSld>
  <p:clrMapOvr>
    <a:masterClrMapping/>
  </p:clrMapOvr>
</p:sld>
</file>

<file path=ppt/theme/theme1.xml><?xml version="1.0" encoding="utf-8"?>
<a:theme xmlns:a="http://schemas.openxmlformats.org/drawingml/2006/main" name="Parsons Theme 2020-Presentations">
  <a:themeElements>
    <a:clrScheme name="Parsons Brand Colors 2020-Presentations">
      <a:dk1>
        <a:srgbClr val="081931"/>
      </a:dk1>
      <a:lt1>
        <a:sysClr val="window" lastClr="FFFFFF"/>
      </a:lt1>
      <a:dk2>
        <a:srgbClr val="1B3349"/>
      </a:dk2>
      <a:lt2>
        <a:srgbClr val="DFDFDF"/>
      </a:lt2>
      <a:accent1>
        <a:srgbClr val="00AEE6"/>
      </a:accent1>
      <a:accent2>
        <a:srgbClr val="50BF34"/>
      </a:accent2>
      <a:accent3>
        <a:srgbClr val="0052CC"/>
      </a:accent3>
      <a:accent4>
        <a:srgbClr val="097538"/>
      </a:accent4>
      <a:accent5>
        <a:srgbClr val="F9C626"/>
      </a:accent5>
      <a:accent6>
        <a:srgbClr val="9ED9FD"/>
      </a:accent6>
      <a:hlink>
        <a:srgbClr val="0052CC"/>
      </a:hlink>
      <a:folHlink>
        <a:srgbClr val="6702E6"/>
      </a:folHlink>
    </a:clrScheme>
    <a:fontScheme name="Parsons Brand Fonts">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Astroid Grey">
      <a:srgbClr val="959595"/>
    </a:custClr>
    <a:custClr name="Space Grey">
      <a:srgbClr val="505050"/>
    </a:custClr>
    <a:custClr name="Neptune">
      <a:srgbClr val="6702E6"/>
    </a:custClr>
    <a:custClr name="Sunset">
      <a:srgbClr val="B800E5"/>
    </a:custClr>
    <a:custClr name="Mars Red">
      <a:srgbClr val="F9322D"/>
    </a:custClr>
  </a:custClrLst>
  <a:extLst>
    <a:ext uri="{05A4C25C-085E-4340-85A3-A5531E510DB2}">
      <thm15:themeFamily xmlns:thm15="http://schemas.microsoft.com/office/thememl/2012/main" name="powerpoint_template_general_population" id="{327682CD-06C5-4F43-92C1-F642CDBA555A}" vid="{526B9C8B-05D9-0048-BF5A-D348EB52DF8D}"/>
    </a:ext>
  </a:extLst>
</a:theme>
</file>

<file path=ppt/theme/theme2.xml><?xml version="1.0" encoding="utf-8"?>
<a:theme xmlns:a="http://schemas.openxmlformats.org/drawingml/2006/main" name="1_Parsons Theme 2020-Presentations">
  <a:themeElements>
    <a:clrScheme name="Parsons Brand Colors 2020-Presentations">
      <a:dk1>
        <a:srgbClr val="081931"/>
      </a:dk1>
      <a:lt1>
        <a:sysClr val="window" lastClr="FFFFFF"/>
      </a:lt1>
      <a:dk2>
        <a:srgbClr val="1B3349"/>
      </a:dk2>
      <a:lt2>
        <a:srgbClr val="DFDFDF"/>
      </a:lt2>
      <a:accent1>
        <a:srgbClr val="00AEE6"/>
      </a:accent1>
      <a:accent2>
        <a:srgbClr val="50BF34"/>
      </a:accent2>
      <a:accent3>
        <a:srgbClr val="0052CC"/>
      </a:accent3>
      <a:accent4>
        <a:srgbClr val="097538"/>
      </a:accent4>
      <a:accent5>
        <a:srgbClr val="F9C626"/>
      </a:accent5>
      <a:accent6>
        <a:srgbClr val="9ED9FD"/>
      </a:accent6>
      <a:hlink>
        <a:srgbClr val="0052CC"/>
      </a:hlink>
      <a:folHlink>
        <a:srgbClr val="6702E6"/>
      </a:folHlink>
    </a:clrScheme>
    <a:fontScheme name="Parsons Brand Fonts">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Astroid Grey">
      <a:srgbClr val="959595"/>
    </a:custClr>
    <a:custClr name="Space Grey">
      <a:srgbClr val="505050"/>
    </a:custClr>
    <a:custClr name="Neptune">
      <a:srgbClr val="6702E6"/>
    </a:custClr>
    <a:custClr name="Sunset">
      <a:srgbClr val="B800E5"/>
    </a:custClr>
    <a:custClr name="Mars Red">
      <a:srgbClr val="F9322D"/>
    </a:custClr>
  </a:custClrLst>
  <a:extLst>
    <a:ext uri="{05A4C25C-085E-4340-85A3-A5531E510DB2}">
      <thm15:themeFamily xmlns:thm15="http://schemas.microsoft.com/office/thememl/2012/main" name="powerpoint_template_general_population" id="{327682CD-06C5-4F43-92C1-F642CDBA555A}" vid="{526B9C8B-05D9-0048-BF5A-D348EB52DF8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EBB448C0A2EF4699DF3E3F96BD2B78" ma:contentTypeVersion="16" ma:contentTypeDescription="Create a new document." ma:contentTypeScope="" ma:versionID="98128f69ce74144046733ea372d27ce1">
  <xsd:schema xmlns:xsd="http://www.w3.org/2001/XMLSchema" xmlns:xs="http://www.w3.org/2001/XMLSchema" xmlns:p="http://schemas.microsoft.com/office/2006/metadata/properties" xmlns:ns2="d38e4abb-7e57-4561-94cf-dcbebf938166" xmlns:ns3="588ebc5c-b73e-4a10-9348-ed902c164a18" targetNamespace="http://schemas.microsoft.com/office/2006/metadata/properties" ma:root="true" ma:fieldsID="aef990f1b5dbca525fadfc9e987adac3" ns2:_="" ns3:_="">
    <xsd:import namespace="d38e4abb-7e57-4561-94cf-dcbebf938166"/>
    <xsd:import namespace="588ebc5c-b73e-4a10-9348-ed902c164a1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8e4abb-7e57-4561-94cf-dcbebf9381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8e688fe-e084-44a5-aa75-4aa896d2b0b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88ebc5c-b73e-4a10-9348-ed902c164a1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d1a7ed6-a9e7-4383-866c-467973931db6}" ma:internalName="TaxCatchAll" ma:showField="CatchAllData" ma:web="588ebc5c-b73e-4a10-9348-ed902c164a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88ebc5c-b73e-4a10-9348-ed902c164a18" xsi:nil="true"/>
    <lcf76f155ced4ddcb4097134ff3c332f xmlns="d38e4abb-7e57-4561-94cf-dcbebf93816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C15C030-7097-4B0A-A8C4-BEF0996B0A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8e4abb-7e57-4561-94cf-dcbebf938166"/>
    <ds:schemaRef ds:uri="588ebc5c-b73e-4a10-9348-ed902c164a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74E14F-CE5A-499E-8EB0-F0D1BCDE5371}">
  <ds:schemaRefs>
    <ds:schemaRef ds:uri="http://schemas.microsoft.com/sharepoint/v3/contenttype/forms"/>
  </ds:schemaRefs>
</ds:datastoreItem>
</file>

<file path=customXml/itemProps3.xml><?xml version="1.0" encoding="utf-8"?>
<ds:datastoreItem xmlns:ds="http://schemas.openxmlformats.org/officeDocument/2006/customXml" ds:itemID="{EFE19A9C-7FC6-4542-8354-CFAE2EC176A9}">
  <ds:schemaRefs>
    <ds:schemaRef ds:uri="d9f4bd82-237b-462d-8f41-4f26852c5dc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a0059fe1-0f9c-4806-9f8b-21d594b53f41"/>
    <ds:schemaRef ds:uri="http://www.w3.org/XML/1998/namespace"/>
    <ds:schemaRef ds:uri="5a15ff78-9620-414d-9543-9215f6429c5b"/>
    <ds:schemaRef ds:uri="http://schemas.microsoft.com/sharepoint/v3"/>
    <ds:schemaRef ds:uri="588ebc5c-b73e-4a10-9348-ed902c164a18"/>
    <ds:schemaRef ds:uri="d38e4abb-7e57-4561-94cf-dcbebf938166"/>
  </ds:schemaRefs>
</ds:datastoreItem>
</file>

<file path=docProps/app.xml><?xml version="1.0" encoding="utf-8"?>
<Properties xmlns="http://schemas.openxmlformats.org/officeDocument/2006/extended-properties" xmlns:vt="http://schemas.openxmlformats.org/officeDocument/2006/docPropsVTypes">
  <Template>Parsons Theme 2020-Presentations</Template>
  <TotalTime>10440</TotalTime>
  <Words>1498</Words>
  <Application>Microsoft Office PowerPoint</Application>
  <PresentationFormat>Widescreen</PresentationFormat>
  <Paragraphs>224</Paragraphs>
  <Slides>15</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Aptos</vt:lpstr>
      <vt:lpstr>Aptos Narrow</vt:lpstr>
      <vt:lpstr>Arial</vt:lpstr>
      <vt:lpstr>Calibri</vt:lpstr>
      <vt:lpstr>Franklin Gothic Book</vt:lpstr>
      <vt:lpstr>Franklin Gothic Demi</vt:lpstr>
      <vt:lpstr>Franklin Gothic Medium</vt:lpstr>
      <vt:lpstr>Times New Roman</vt:lpstr>
      <vt:lpstr>Tms Rmn</vt:lpstr>
      <vt:lpstr>Wingdings</vt:lpstr>
      <vt:lpstr>Parsons Theme 2020-Presentations</vt:lpstr>
      <vt:lpstr>1_Parsons Theme 2020-Presentations</vt:lpstr>
      <vt:lpstr>Filtering coherent powerline noise from agc data</vt:lpstr>
      <vt:lpstr>Agenda</vt:lpstr>
      <vt:lpstr>Electromagnetic Noise &amp;  Advanced Geophysical Classification </vt:lpstr>
      <vt:lpstr>Coherent Electromagnetic Noise from overhead powerlines</vt:lpstr>
      <vt:lpstr>Powerline noise characteristics</vt:lpstr>
      <vt:lpstr>Coherence Filter Implementation</vt:lpstr>
      <vt:lpstr>Case Study: Waikoloa Maneuver Area</vt:lpstr>
      <vt:lpstr>Powerlines at WMA Sector 16</vt:lpstr>
      <vt:lpstr>Coherence filter Assessment</vt:lpstr>
      <vt:lpstr>Assessment results Summary</vt:lpstr>
      <vt:lpstr>Test item PLT-08A Comparison</vt:lpstr>
      <vt:lpstr>Assessment results (Cont.)</vt:lpstr>
      <vt:lpstr>Assessment Conclusions</vt:lpstr>
      <vt:lpstr>What’s next?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SHORT  HEADER ALL CAPS </dc:title>
  <dc:creator>Hong, Duc</dc:creator>
  <cp:lastModifiedBy>Baum, William [US-US]</cp:lastModifiedBy>
  <cp:revision>108</cp:revision>
  <dcterms:created xsi:type="dcterms:W3CDTF">2021-05-28T16:28:46Z</dcterms:created>
  <dcterms:modified xsi:type="dcterms:W3CDTF">2025-04-15T19:32:39Z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0x010100746676B84AE9A34BB4EE199F6618D9CF</vt:lpwstr>
  </property>
  <property fmtid="{D5CDD505-2E9C-101B-9397-08002B2CF9AE}" pid="3" name="MSIP_Label_0008d3e4-f847-4182-a1fb-fb9d345a0f05_Enabled">
    <vt:lpwstr>true</vt:lpwstr>
  </property>
  <property fmtid="{D5CDD505-2E9C-101B-9397-08002B2CF9AE}" pid="4" name="MSIP_Label_0008d3e4-f847-4182-a1fb-fb9d345a0f05_SetDate">
    <vt:lpwstr>2023-03-07T00:46:32Z</vt:lpwstr>
  </property>
  <property fmtid="{D5CDD505-2E9C-101B-9397-08002B2CF9AE}" pid="5" name="MSIP_Label_0008d3e4-f847-4182-a1fb-fb9d345a0f05_Method">
    <vt:lpwstr>Privileged</vt:lpwstr>
  </property>
  <property fmtid="{D5CDD505-2E9C-101B-9397-08002B2CF9AE}" pid="6" name="MSIP_Label_0008d3e4-f847-4182-a1fb-fb9d345a0f05_Name">
    <vt:lpwstr>0008d3e4-f847-4182-a1fb-fb9d345a0f05</vt:lpwstr>
  </property>
  <property fmtid="{D5CDD505-2E9C-101B-9397-08002B2CF9AE}" pid="7" name="MSIP_Label_0008d3e4-f847-4182-a1fb-fb9d345a0f05_SiteId">
    <vt:lpwstr>8d088ff8-7e52-4d0f-8187-dcd9ca37815a</vt:lpwstr>
  </property>
  <property fmtid="{D5CDD505-2E9C-101B-9397-08002B2CF9AE}" pid="8" name="MSIP_Label_0008d3e4-f847-4182-a1fb-fb9d345a0f05_ActionId">
    <vt:lpwstr>ec90e7f0-5192-44fc-a48c-9571620f87af</vt:lpwstr>
  </property>
  <property fmtid="{D5CDD505-2E9C-101B-9397-08002B2CF9AE}" pid="9" name="MSIP_Label_0008d3e4-f847-4182-a1fb-fb9d345a0f05_ContentBits">
    <vt:lpwstr>0</vt:lpwstr>
  </property>
  <property fmtid="{D5CDD505-2E9C-101B-9397-08002B2CF9AE}" pid="10" name="MSIP_Label_f6d9267f-51c3-48a8-8f26-940622cc44f1_Enabled">
    <vt:lpwstr>true</vt:lpwstr>
  </property>
  <property fmtid="{D5CDD505-2E9C-101B-9397-08002B2CF9AE}" pid="11" name="MSIP_Label_f6d9267f-51c3-48a8-8f26-940622cc44f1_SetDate">
    <vt:lpwstr>2025-03-18T23:48:00Z</vt:lpwstr>
  </property>
  <property fmtid="{D5CDD505-2E9C-101B-9397-08002B2CF9AE}" pid="12" name="MSIP_Label_f6d9267f-51c3-48a8-8f26-940622cc44f1_Method">
    <vt:lpwstr>Privileged</vt:lpwstr>
  </property>
  <property fmtid="{D5CDD505-2E9C-101B-9397-08002B2CF9AE}" pid="13" name="MSIP_Label_f6d9267f-51c3-48a8-8f26-940622cc44f1_Name">
    <vt:lpwstr>General Business</vt:lpwstr>
  </property>
  <property fmtid="{D5CDD505-2E9C-101B-9397-08002B2CF9AE}" pid="14" name="MSIP_Label_f6d9267f-51c3-48a8-8f26-940622cc44f1_SiteId">
    <vt:lpwstr>5d8b83ea-b573-4f09-a2a9-c904b7a56ece</vt:lpwstr>
  </property>
  <property fmtid="{D5CDD505-2E9C-101B-9397-08002B2CF9AE}" pid="15" name="MSIP_Label_f6d9267f-51c3-48a8-8f26-940622cc44f1_ActionId">
    <vt:lpwstr>22c01be3-a4bc-4381-bce9-3a2dae32ca38</vt:lpwstr>
  </property>
  <property fmtid="{D5CDD505-2E9C-101B-9397-08002B2CF9AE}" pid="16" name="MSIP_Label_f6d9267f-51c3-48a8-8f26-940622cc44f1_ContentBits">
    <vt:lpwstr>0</vt:lpwstr>
  </property>
  <property fmtid="{D5CDD505-2E9C-101B-9397-08002B2CF9AE}" pid="17" name="MSIP_Label_f6d9267f-51c3-48a8-8f26-940622cc44f1_Tag">
    <vt:lpwstr>10, 0, 1, 1</vt:lpwstr>
  </property>
</Properties>
</file>